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искусственного отбора: основы, влияние и современное значение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Целенаправленное изменение организмов человеком для закрепления полезных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отбор, введённый Ч. Дарвином, объясняет влияние человека на изменчивость культурных растений и животных. За столетия он стал основой агро- и биотехнологий, объединяя наследственность и селекционные практики.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значение понятия искусственного отбора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процесса искусственного отбора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 последовательность селекционных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Окультуривание пшеницы на Ближнем 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первые земледельцы целенаправленно выращивали пшеницу, увеличивая урожайность и устойчивость растений. Этот процесс стал фундаментом для аграрных цивилизаций.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собак в Азии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15–20 тысяч лет назад человек начал приручать волков, что привело к появлению различных пород собак с разными поведенческими и физическими качествами.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культур кукурузы и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 и Южной Америке 7–8 тысяч лет назад искусственный отбор способствовал формированию основных сельскохозяйственных культур, важных для развития общества.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примеры искусственного отбора в культуре и животноводстве
</a:t>
            </a:r>
            <a:endParaRPr lang="en-US" sz="2092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Чарльза Дарвина в понимание искусственного отбора
</a:t>
            </a:r>
            <a:endParaRPr lang="en-US" sz="2443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подробно изучал голубеводство, показывая, что целенаправленный отбор способен радикально изменять внешний вид и поведение животных. Его исследования демонстрировали управляемость эволюционных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овцами подтвердили возможность улучшения шерстяного покрова путём селекции. Труды Дарвина заложили теоретическую основу для сравнения искусственного и естественного отбора.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основы искусственного отбора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наследственная изменчивость, чтобы выбранные признаки могли передаваться потомкам и закрепляться в популяции через несколько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Генотип-фенотипная корреляция обеспечивает проявление нужных признаков, что позволяет селекционеру оценивать и отбирать особей с желаемыми качествами.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Селекционная дифференциация отражает степень отличия от исходной популяции, показывая эффективность отбора и его направленность на усиление признаков.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искусственного отбора от естественного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происходит значительно быстрее: новые формы появляются уже через 5–20 поколений благодаря целенаправленным действиям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 селекции строго ориентирован на конкретные цели — повышение продуктивности, декоративности или устойчивости, в отличие от естественного приспособления к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уникальные комбинации признаков, которые редко встречаются в природе, например, карликовые породы животных или яркие цветы специфических оттенков.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управляет процессом отбора, что позволяет формировать специализированные породы и сорта с заранее заданными качествами, минимизируя случайность.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успешности искусственного отбора в сельском хозяйстве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пшеницы дают урожай 55–70 центнеров с гектара, превышая дикие формы в 3–5 раз по продуктивности.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Бройлерные породы кур достигают рыночной массы за 6 недель, в то время как традиционные требуют 3–4 месяца, что значительно повышает эффективность мясного 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сортов и пород в России и мире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 международные селекционные реестры,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крупный объем селекционной работы, отражая роль России в мировом сельском хозяйстве.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значительно расширил генетическое разнообразие хозяйственно полезных растений и 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искусственного и естественного отбора
</a:t>
            </a:r>
            <a:endParaRPr lang="en-US" sz="2399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выделяет главные различия по источнику, направленности и последствиям отбора.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ускоряет эволюцию, формируя нужные человеку признаки, тогда как естественный поддерживает устойчивость экосистем.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опытных данных биологии и селекции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вклад в развитие теории искусственного отбора
</a:t>
            </a:r>
            <a:endParaRPr lang="en-US" sz="2582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— Грегор Мендель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Опубликовал законы наследования признаков, заложив генетическую основу, необходимую для понимания механизмов искусственного отбора и закономерностей передачи признаков.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1758 — Карл Линней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систему классификации видов, что позволило систематизировать биологические объекты и более точно проводить селекционные работы.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Николай Вавилов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теорию центров происхождения культурных растений, выделив основные регионы, где начался искусственный отбор сельскохозяйственных культур.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Иван Мичурин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гибридизации и отбора позволили создать новые сорта плодовых культур, что способствовало развитию современной селекции.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00" y="1220238"/>
            <a:ext cx="2048400" cy="1996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1220238"/>
            <a:ext cx="2048400" cy="1996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400" y="1220238"/>
            <a:ext cx="2048400" cy="19963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200" y="1220238"/>
            <a:ext cx="2048400" cy="19963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искусственно отобранных пород животных
</a:t>
            </a:r>
            <a:endParaRPr lang="en-US" sz="2592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3060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Холмогорская корова — кладезь молока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060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порода отличается высокой молочной продуктивностью благодаря многолетнему отбору и улучшению генетики. Холмогорские коровы обеспечивают стабильно высокие удои при адаптации к северным климатическим условиям.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896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Лабрадор-ретривер — идеальный компаньон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96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известна дружелюбным характером и высоким уровнем обучаемости. Искусственный отбор подчеркивал эти качества, делая породу популярной среди семей и служб спасения.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6284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Леггорн — рекордсменка яйценоскости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6284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Выведена для максимизации количества яиц. Благодаря направленному отбору Леггорны способны нести более 300 яиц в год, что делает их незаменимыми в промышленном птицеводстве.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24672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Романовская овца — мастер многоплодия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24672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 своей скороспелостью и способностью приносить несколько ягнят за окот. Искусственный отбор способствовал развитию этих хозяйственно ценных признаков, повышая продуктивность.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искусственного отбора в сельском хозяйстве
</a:t>
            </a:r>
            <a:endParaRPr lang="en-US" sz="2559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гибридизации позволяют создавать высокоурожайные сорта пшеницы и томатов, устойчивые к болезням и неблагоприятным условиям. Это значительно повышает производство продовольствия и улучшает его качество.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761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Клональное размножение используется для сохранения лучших генетических качеств винограда и картофеля. Генетическая модификация кукурузы увеличивает устойчивость к вредителям, снижая использование пестицидов и уменьшая экологическую нагрузку.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механизмы искусственного отбора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обеспечивается мутациями и генетическими рекомбинациями, являясь основой для отбора желательных признаков и формирования новых пород и сортов.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индивидуальный отбор применяются для выделения и закрепления наилучших генотипов из популяции, что ускоряет развитие желаемых характеристик.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обеспечивает комбинацию генов различных родительских форм, создавая новые устойчивые или продуктивные варианты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способствует увеличению размеров и устойчивости растений, расширяя спектр получаемых селекционных результатов, как в случае кукурузы с эффектом гетерозиса.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Трансгенная кукуруза MON 810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первых коммерчески успешных ГМО растений с встроенной устойчивостью к насекомым-вредителям. Это снижает потребность в химических средствах защиты и увеличивает урожайность.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Innate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 разработан для уменьшения содержания акриламида — потенциально вредного вещества при термической обработке. Это улучшает качество продуктов и безопасность питания.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Bt-хлопок с собственной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 для выработки белков, отпугивающих вредителей. Это повышает экономическую эффективность выращивания и снижает использование пестицидов.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— биотехнологическое развитие искусственного отбора
</a:t>
            </a:r>
            <a:endParaRPr lang="en-US" sz="2427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экологические вопросы искусственного отбора
</a:t>
            </a:r>
            <a:endParaRPr lang="en-US" sz="2491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монокультур и крупных промышленных сортов угрожает биоразнообразию, что может привести к уязвимости экосистем и снижению устойчивости сельскохозяйственных 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 модифицированных организмов может вызвать появление аллергенов и устойчивых вредителей, требуя тщательного контроля и оценки рисков для здоровья и окружающей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контроля над семенным материалом в руках крупных корпораций порождает вопросы доступности ресурсов и этики использования генетических технологий в аграрном секторе.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медицине и биотехнологиях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мышиных моделей, таких как линии BALB/c и C57BL/6, обеспечивает базу для изучения иммунитета и разработки лекарств.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растений-источников лекарственных веществ, например, наперстянки и мака, позволяет стабильно получать необходимые фармацевтические компоненты.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микроорганизмов, например бактерий E. coli, используется для производства антибиотиков и биосинтеза инсулина, что спасает миллионы жизней.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применяют адаптированные штаммы для синтеза витаминов и ферментов, оптимизируя промышленные процессы и расширяя возможности медицины.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 научные дискуссии вокруг искусственного отбора
</a:t>
            </a:r>
            <a:endParaRPr lang="en-US" sz="2214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о безопасности ГМО сосредоточены на потенциальных рисках для здоровья человека и долгосрочных эффектах их потребления, требующих тщательных научных исследований.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ФАО и ВОЗ разрабатывают рекомендации и стандарты, вводя меры предосторожности и ограничения для безопасного использования генетически модифицированных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устойчивости к пестицидам и возможного негативного воздействия на традиционное сельское хозяйство вызывают беспокойства у фермеров и природоохранных организаций.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 перспективы искусственного отбора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Распространение геномного редактирования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CRISPR/Cas9 позволяют целенаправленно изменять ДНК с точностью, ускоряя создание новых сортов с нужными признаками и минимальными побочными эффектами.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2025-2030 — Интеграция ИИ в селекцию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и анализа больших данных оптимизирует отбор, прогнозируя лучшие генетические комбинации и повышая эффективность селекционных программ.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— Усиление биоэтики и регулирования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ужесточение этических норм и законодательства для контроля генно-инженерной деятельности с целью минимизации рисков и обеспечения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ключ к развитию биологии и общества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искусственного отбора раскрывает механизмы человеческого влияния на эволюцию и формирует основу современной науки, экономики и этики, задавая направление для устойчивого будущего биологических систем и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2026-05-10T08:51:04Z</dcterms:created>
  <dcterms:modified xsi:type="dcterms:W3CDTF">2026-05-10T08:51:04Z</dcterms:modified>
</cp:coreProperties>
</file>