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формулы, которые ускоряют раскрытие скобок и упрощают вычисления.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квадрата суммы и квадрата разности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формулы важны в алгебре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эти формулы помогают быстро раскрывать скобки, упрощать выражения и проверять ответы. Они особенно полезны, когда в квадрат возводят сумму или разность чисел и буквенных выражений.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выражения на само себя даёт четыре слагаемых, а после приведения подобных остаётся три.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появляется именно столько произведений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раскрытия скобок для произведения двучлена на двучлен.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квадрата суммы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раскрытия скобок для выражения (a+b)².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квадрата разности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раскрытия скобок для выражения (a−b)².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 квадрата суммы
</a:t>
            </a:r>
            <a:endParaRPr lang="en-US" sz="2677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всей фигуры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a+b, его площадь можно рассмотреть как целую фигуру и как сумму меньших частей. Это помогает увидеть происхождение формулы через разбиение площади.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показывает не только результат, но и причину. Два одинаковых прямоугольника дают удвоенное произведение, а крайние части остаются квадратами исходных отрезков.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большого квадрата есть квадрат a², квадрат b² и два прямоугольника ab. Вместе они заполняют всю площадь без пропусков, поэтому в записи появляется сумма a² + 2ab + b².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членов в двух формулах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обеих формул одинаковые крайние части, поэтому нагляднее всего сравнивать средний член и его знак.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формулами сводится к знаку среднего члена; именно он определяет сумму или разность внутри результата.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алгебраических формул: (a+b)² и (a−b)².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7698"/>
            <a:ext cx="4348200" cy="1425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формулы суммы и формулы разности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 похожи по строению, но отличаются знаком среднего члена.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формулах крайние члены — квадраты, а различие состоит только в знаке и смысле среднего члена.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сокращённого умножения.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всегда содержит удвоенное произведение, а знак зависит от того, стоит в скобках плюс или минус.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множитель стоит перед произведением a и b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формул квадрата суммы и квадрата разности.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квадрат суммы с числом и буквой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выражение (x+5)² и раскрываем его по формуле квадрата суммы. Сначала остаются квадраты крайних членов, а затем добавляется удвоенное произведение.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формулу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равен 2·x·5, то есть 10x. Поэтому итоговая запись выглядит так: x² + 10x + 25. Число 25 получается как квадрат пятёрки.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перемножить (x+5) (x+5), результат будет тем же. Такой пример удобно использовать, чтобы научиться быстро узнавать нужную формулу в заданиях.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ход решения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квадрат разности с числом и буквой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раскрываем квадрат разности как произведение одинаковых скобок: (y−3)² = (y−3) (y−3). Это позволяет увидеть, откуда в ответе берутся все три слагаемых.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выражение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подобных членов выходит y² − 6y + 9. Средний член отрицательный, потому что в исходной записи стоит разность, а не сумма.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умножаем каждый член первой скобки на каждый член второй: y·y, y·(−3), (−3)·y и (−3)·(−3). Получаются четыре произведения, которые потом объединяются.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члены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проверка формул на конкретных значениях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прямое вычисление и формула дают одинаковый результат в обоих случаях. Это удобно для самопроверки в тетради.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значений подтверждает правильность формул и помогает быстро находить ошибки в раскрытии скобок.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для a = 4 и b = 2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7800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1313" y="1686040"/>
            <a:ext cx="428100" cy="428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помогают в вычислениях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064153" y="3650719"/>
            <a:ext cx="34044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особенно полезны, когда число близко к круглому десятку или сотне. Так можно быстро считать квадраты вроде 49² или 101² без длинных письменных вычислений.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95475" y="3188525"/>
            <a:ext cx="28728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устный счёт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1178" y="2148219"/>
            <a:ext cx="34044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и упрощении выражений формулы сокращают запись и уменьшают риск ошибки. Вместо нескольких шагов достаточно узнать вид выражения и сразу применить нужное правило.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183076" y="1686025"/>
            <a:ext cx="28728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 в заданиях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формул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неверные записи с правильными и обратите внимание, что чаще всего теряется средний член или его знак.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 первым и последним членом, а со средним слагаемым и его знаком.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квадратов суммы и разности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формул между собой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начинаются и заканчиваются одинаково: сначала квадрат первого члена, затем квадрат второго. Это помогает узнавать их сразу по внешнему виду и не путать между собой.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квадрата разности удобно понимать как квадрат суммы с отрицательным числом внутри скобок. Тогда становится понятно, почему структура сохраняется, а знак меняется.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идея в двух случаях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заключается только в середине записи. При сумме появляется +2ab, а при разности — −2ab, потому что одинаковые произведения либо складываются, либо вычитаются.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средний член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формулу квадрата суммы и разности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раскрытии скобок по формуле сокращённого умножения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алгебры и геометрии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a+b, его площадь можно найти как произведение стороны на саму себя. Но ту же фигуру удобно разбить на четыре части: два квадрата и два прямоугольника. Сумма площадей частей и даёт формулу квадрата суммы.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квадрат — два способа считать площадь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схема показывает, что алгебраическая запись не возникает случайно. Каждый кусочек на рисунке соответствует своему слагаемому, а два одинаковых прямоугольника объясняют появление члена 2ab. Так формула становится наглядной и легче запоминается.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рисунок помогает понять формулу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используются эти формулы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формулы чаще всего нужны в обычных алгебраических преобразованиях. Именно там они экономят больше всего времени и уменьшают число вычислительных ошибок.
</a:t>
            </a:r>
            <a:endParaRPr lang="en-US" sz="149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роль приходится на раскрытие скобок и упрощение выражений, потому что эти действия встречаются почти в каждом разделе алгебры.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основных применений формул сокращённого умножения
</a:t>
            </a:r>
            <a:endParaRPr lang="en-US" sz="13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понимания формул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скобок стоит плюс, то средний член после раскрытия будет положительным. Если стоит минус, средний член окажется отрицательным. Это первое правило быстрой проверки.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знак в скобках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последний члены всегда являются квадратами, поэтому они положительны. Если один из них записан без квадрата, значит, формула применена неверно и ответ нужно исправить.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крайние члены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полезно сверить получившуюся запись с общим видом формулы. Такой короткий контроль помогает заметить забытый множитель 2 или ошибочный знак.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 образцом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квадрата суммы и квадрата разности помогают быстро раскрывать скобки, проверять вычисления и лучше понимать связь между алгеброй и геометрией. Если помнить общий вид, ошибок станет заметно меньше.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стоит запомнить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2026-05-29T23:42:32Z</dcterms:created>
  <dcterms:modified xsi:type="dcterms:W3CDTF">2026-05-29T23:42:32Z</dcterms:modified>
</cp:coreProperties>
</file>