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Плоды в природе и жизни человека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— орган растения, защищающий и распространиляющий семена, важный для природы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плоды важно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возникли у покрытосеменных растений как средство защиты и распространения семян. Они тесно связаны с жизненным циклом растений и адаптацией к окружающей среде. Изучение плодов помогает понять экологию, биологию питания и развитие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плода: основные части и их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состоит из околоплодника (перикарпия), окружающего семена, которые являются главным репродуктивным элементом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 разделён на три слоя: экзокарпий — наружная оболочка, мезокарпий — мякоть и эндокарпий — внутренняя часть, часто вокруг семени.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околоплодника могут быть сочными или сухими, выполняя функции защиты и обеспечивая различные способы распространения семян.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плодов: отличие сочных и сухих видов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имеют высокий уровень влаги и часто съедобный околоплодник, что делает их привлекательными для животных. Примеры: ягода, костянка, яблоко.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отличаются твёрдой оболочкой и низким содержанием воды, могут раскрываться или оставаться закрытыми для распространения семян. Примеры: коробочка, стручок, орех.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сравнения: сочные и сухие плоды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сочных и сухих плодов по основным характеристикам представлены в таблице ниже.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чаще распространяются с помощью животных, сухие — различными механическими способами.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Ботаника,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ягод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ягод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имеют сочный, съедобный околоплодник и несколько семян внутри, что делает их привлекательными для поедания.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ягод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популярным ягодам относятся виноград, помидор и черника — хорошо известные и часто употребляемые плоды.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свойства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богаты витаминами, особенно витамином C, а также сахарами и органическими кислотами, что важна для здоровья.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костянок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Костянка состоит из тонкой кожицы, сочной мякоти и твёрдой косточки, которая защищает семя с одного конца. Этот тип плода обеспечивает эффективную защиту и распространение.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Вишня, слива, абрикос и персик — распространённые костянки, которые широко известны и ценятся в питании и культуре.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слоёв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разрезе костянки хорошо видны наружная кожица, сочная мякоть и плотная косточка с семенем внутри, что подчёркивает сложность строения.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Костянки: строение и примеры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 — сухой односемянный плод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имеют очень твёрдый околоплодник, который надёжно защищает единственное семя внутри, что обеспечивает его длительное сохранение.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орехов включают лещину, грецкий орех и жёлудь, широко распространённые и используемые в пищу и культуре.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богаты жирами и белками, что делает их питательным продуктом с высокой калорийностью и длительным сроком хранения.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и семянки: распространение ветром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имеют плоские или крыловидные придатки, позволяющие им легко уноситься ветром. Примеры включают плоды клёна и ясеня, эффективные в дальнем расселении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Семянки — мелкие лёгкие плоды с пушистыми структурами или «парашютиками», как у одуванчика, что обеспечивает их подъём и перемещение ветром на большие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плода покрытосеменных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этапы формирования плода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плодов и их 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ветром характерно для лёгких плодов, таких как клён и иван-чай, которые используют воздушные потоки для переноса семян на большие расстояния.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способ распространения встречается у плодов, способных плавать, например кокос и лотос, что позволяет им добираться до отдалённых берегов водоёмов.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важную роль в распространении плодов с сочным околоплодником, как черника и калина, которые поедаются птицами и млекопитающими.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Саморазбрасывание плодов — механизм, при котором семена выталкиваются из плода, как у гороха и акации, способствуя расселению без участия внешних факторов.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способов распространения плодов в природе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эффективные пути распространения — ветер и животные, обеспечивающие быстрый охват территорий.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ветрового и зооантропного распространения плодов в природных экосистемах.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растений,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пищевом рационе человека: питательная ценность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богаты витаминами C, A и E, необходимыми для поддержания здоровья кожи, иммунитета и зрения.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в плодах способствует нормализации пищеварения и улучшает обмен веществ у людей всех возрастов.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Фруктовые сахара обеспечивают энергию, а минеральные вещества поддерживают жизненно важные функции организма.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плодов: основные сельскохозяйственные культуры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занимают ключевое место в мировой агрокультуре с урожаем около 86 миллионов тонн в 2022 году.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Апельсины и бананы — важные экспортные культуры, обеспечивающие значительные доходы многим странам.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широко используется как для питания, так и для производства напитков и кондитерских изделий.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культуры поддерживают занятость и экономическую стабильность в аграрных регионах.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содержания витаминов в плодах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витаминов C, A и E в различных плодах на 100 г продукта показывает разнообразие питательных ценностей.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лидирует по содержанию витамина C, а содержание витаминов A и E варьируется в зависимости от вида плода.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питания, 2021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плодов и животных: экологическая роль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служат важным источником питания для птиц, млекопитающих и насекомых, поддерживая разнообразие животного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семян, перенося их на большие расстояния после поедания плодов.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привлекательный вкус плодов эволюционно сформировались для привлечения животных-разносчиков семян.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Дуриан: король тропических плодов с запоминающимся ароматом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славится своим необычным и резким запахом, который многие находят непривлекательным, но его кремовая мякоть высоко ценится за вкус и питательность. Этот плод растёт в Юго-Восточной Азии.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Карамбола: плод в форме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Карамбола отличается ярко-жёлтой кожурой и особенной формой с пяти лучами, что делает её популярным украшением блюд и десертов в тропических странах.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Питахайя: яркая драконья фруктовая экзотика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Питахайя, или драконий фрукт, привлекает внимание своей насыщенной розовой кожурой и сладкой сочной мякотью, широко используемой в свежем и переработанном виде.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экзотические плоды и их особенности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окружающей среды на качество плодов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воздуха негативно сказывается на здоровье растений, уменьшая урожайность и пищевую ценность плодов.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влияют на сроки созревания и качество вкуса плодов, что затрудняет традиционное сельское хозяйство.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приводит к исчезновению редких сортов плодовых растений, угрожая природным экосистемам.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значение: сохранение и выращивание плодовых культур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местных сортов плодовых растений важно для поддержания региональной продовольственной безопасности и устойчивости сельского хозяйства.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новых сортов, устойчивых к болезням и неблагоприятным условиям, способствует улучшению урожайности и качества плодов.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микроклонирования и капельного орошения повышают эффективность выращивания и способствуют оптимальному использованию ресурсов.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школьных садов способствует практическому обучению детей основам агротехники и экологии.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для устойчивого будущего планеты
</a:t>
            </a:r>
            <a:endParaRPr lang="en-US" sz="360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играют жизненно важную роль в питающей и экологической системах, поддерживая здоровье человека и природы, поэтому их сохранение необходимо для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2026-05-08T20:06:57Z</dcterms:created>
  <dcterms:modified xsi:type="dcterms:W3CDTF">2026-05-08T20:06:57Z</dcterms:modified>
</cp:coreProperties>
</file>