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445274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публикации в информатике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86582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— это информационный объект, который помогает понять тему, проверить факты и удобно читать.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публикация и где она встречается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— это материал, подготовленный для других людей: статья, заметка, пост, школьная газета или сообщение на сайте. Она бывает печатной и цифровой. В интернете публикация часто включает ссылки, изображения, видео, комментарии и элементы взаимодействия.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как главный ориентир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сразу сообщает тему материала и задаёт направление чтения. Обычно он короткий — часто 3–8 слов, без лишних деталей. Хороший заголовок содержит ключевое слово и не вводит в заблуждение.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удачного заголовка зависит первое впечатление: читатель быстрее понимает, о чём будет текст. Для публикаций по информатике это особенно важно, потому что речь может идти о программе, устройстве или файле.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заголовке нет обмана и формулировки не слишком общие, проще принять решение: читать дальше или пропустить. Это развивает навык ориентироваться в информационном потоке и искать нужные сведения.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Подзаголовок и лид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Подзаголовок уточняет тему и добавляет важную деталь: например, название события, объекта или главную проблему. Он помогает читателю заранее понять рамки материала и отличить общий заголовок от конкретики.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 — это первый абзац, где кратко собраны главные сведения. Обычно в нём отвечают на вопросы что произошло, где и когда, кто участвовал и почему это важно для читателя.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новостных и учебных публикациях лид часто содержит ключевой факт: так читатель сразу улавливает смысл. Это особенно полезно, когда времени на чтение немного, а понять нужно быстро.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подзаголовок и лид работают вместе, текст воспринимается как единое целое. Читателю легче вернуться к нужному месту и проверить, соответствует ли содержание заявленной теме.
</a:t>
            </a:r>
            <a:endParaRPr lang="en-US" sz="8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дата и источник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Автор: кто отвечает за содержание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автора помогает понять, кто подготовил материал и кто несёт ответственность за содержание. В учебных работах это делает текст честнее и понятнее для проверки, обсуждения и оценки.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 источник: насколько информация проверена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публикации показывает, насколько сведения актуальны. Источник подтверждает факты: учебник, официальный сайт, интервью, справочник или документ. В цифровых материалах часто указан адрес страницы или название ресурса.
</a:t>
            </a:r>
            <a:endParaRPr lang="en-US" sz="10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публикации по значимости для понимания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начинаешь читать, полезно быстро «пробежаться» по заголовку, лидy и подписи к изображениям: они задают ожидания от основного текста.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чаще всего понимание обеспечивают основной текст и заголовок. Остальные элементы ускоряют проверку и делают материал нагляднее.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информатике и медиаграмотности (обобщённая схема долей).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371" y="1580311"/>
            <a:ext cx="573975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982" y="2088061"/>
            <a:ext cx="669638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6715" y="1914509"/>
            <a:ext cx="573975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 и абзацы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 факты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 раскрывает тему: в нём приводятся главные факты, объяснения и примеры. Материал выстраивается так, чтобы читатель последовательно узнавал, что и почему важно.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для ясности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делят на абзацы, чтобы мысли не смешивались. Обычно в одном абзаце есть одна главная мысль и один или два примера, связанные с ней по смыслу.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Логичный порядок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появляется благодаря порядку абзацев: сначала общий смысл, затем подробности, после — вывод. Так легче следить за рассуждением и находить нужные детали.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итогам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финальный фрагмент помогает закрепить прочитанное: подводит итог или показывает, как применить знания. Это делает публикацию завершённой и пригодной для обсуждения.
</a:t>
            </a:r>
            <a:endParaRPr lang="en-US" sz="9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620531"/>
            <a:ext cx="4452300" cy="22588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публикации и их функции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идея: каждый элемент выполняет свою задачу и усиливает остальные. В результате публикацию проще читать, проверять и запоминать.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работает «система»: чтение начинается с заголовка и лида, а точность поддерживают подписи, автор и источники.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информатике и медиаграмотности.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Скриншот программы: что именно сделал ученик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показано окно программы или результат выполнения задания на компьютере. По скриншоту видно порядок действий и итоговый интерфейс. Такая картинка помогает быстро связать текст объяснения с конкретным шагом работы.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алгоритма: связи между шагами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наглядно отображает ход алгоритма: от условия до результата и переходов между блоками. Она экономит время читателя, потому что сложная последовательность становится понятной «одним взглядом». Важно, чтобы схема дополняла пояснения, а не дублировала их полностью.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и значки интерфейса: как выглядит на практике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устройства или изображение элементов интерфейса показывает, как объект выглядит в реальности. Это особенно полезно, когда в тексте обсуждаются кнопки, разъёмы или настройки. Иллюстрация должна соответствовать теме и быть связанной с тем, о чём говорится в основном тексте.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Иллюстрации, фото и схемы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должна быть короткой и точной: без неё скриншот или схема могут показаться непонятными или даже ввести в заблуждение.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рекомендации по оформлению публикаций (школьная информатика, работа с информацией).
</a:t>
            </a:r>
            <a:endParaRPr lang="en-US" sz="628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3–8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подпись помогает читателю сразу понять, что изображено, и связать картинку с текстом.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публикация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→ факты → проверка → план и оформление: шаги, которые помогают подготовить ясный и достоверный текст.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мнения и реклама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 по источнику: он описывает событие или состояние и соответствует конкретным данным. Поэтому в работе уместно указывать источник, чтобы читатель мог проверить информацию.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подтверждать как точное событие нельзя: это оценка автора или переживание. Его лучше формулировать явно, отделяя от фактов, например словами «по мнению автора» или «как считает…».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направлена на убеждение и выбор товара или услуги, поэтому её цель — продать. Чтобы не вводить читателя в заблуждение, рекламные материалы нужно отличать от учебных новостей и справок.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статьи в процентах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небольшом объёме публикации выгодно сначала удерживать внимание лидом, а затем раскрывать тему основным текстом с примерами.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основного текста показывает, что понимание строится на содержании, а оформление и детали лишь усиливают текст.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рекомендация по структуре текстов (оценки долей элементов могут отличаться в конкретных работах).
</a:t>
            </a:r>
            <a:endParaRPr lang="en-US" sz="7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 прямая речь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источника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фрагмент, который действительно принадлежит конкретному человеку. Надёжнее опираться на первоисточник или документ, а не на пересказы в учебниках или постах.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передача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Цитату переписывают дословно и сохраняют смысл. Важно не менять формулировки, чтобы читатель видел именно те слова, которые были сказаны или написаны.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цитаты указывают, кто её произнёс (или где опубликовано). Тогда читатель понимает контекст и может соотнести высказывание с темой материала.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и читабельность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Шрифт, размер заголовков, интервалы между строками и выделение ключевых слов влияют на скорость чтения и понимание. Если текст перегружен, читателю сложнее найти главную мысль.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цифровых публикациях помогают цвет, отступы, выравнивание и качество изображений, но изменения должны быть умеренными. Цель оформления — поддержать текст, а не отвлечь от него.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качества публикации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публикацией проверьте орфографию и пунктуацию, а также факты: даты, имена, названия организаций и корректность ссылок. Ошибка в мелкой детали заметно снижает доверие.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оцените согласованность текста и иллюстраций: не должно быть ситуаций, когда рисунок или скриншот показывает другое, чем написано в абзаце. Проверяйте подписи и соответствие смыслу.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исправлений ещё раз перечитайте текст целиком: он должен логично переходить от идеи к объяснениям и выводам. Для школьной работы точность особенно важна, чтобы материал был полезен другим.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462" y="1073232"/>
            <a:ext cx="7289077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и цифровая публикация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форматов показывает, что базовые элементы остаются общими, а «дополнения» меняются из‑за различий в способе представления информации.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формат добавляет интерактивность и возможность обновлений, но доверие всё равно создают заголовок, текст, изображения и указанные источники.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 информатике и работе с информацией (общие методические положения).
</a:t>
            </a:r>
            <a:endParaRPr lang="en-US" sz="7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публикацию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«крупные» элементы работают как опорные точки: читатель сначала понимает тему, затем убеждается в сути по фактам и примерам.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усиливается не только внешними эффектами, а ясной структурой: заголовок и факты формируют понимание сразу, остальное закрепляет.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педагогических принципов информационной грамотности (в учебных работах пропорции могут отличаться).
</a:t>
            </a:r>
            <a:endParaRPr lang="en-US" sz="7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публикациях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неточный заголовок: он не отражает тему или обещает больше, чем даёт текст. В результате читатель теряет ориентир и быстро прекращает чтение.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отсутствие источников и слабые подписи к иллюстрациям. Без подтверждений трудно доверять данным, а без пояснений изображение может оказаться непонятным или вводящим в заблуждение.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абзацы ухудшают восприятие: мысли смешиваются, теряется логика. Качество падает и при неподходящих изображениях, которые не помогают объяснить материал.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 снижает надёжность и смешивание фактов с мнениями без пояснений. Ошибки в датах, именах и ссылках также делают публикацию менее понятной и проверяемой.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основные элементы публикации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Заголовок, лид, основной текст, изображения, подписи, автор и источники работают вместе: они делают публикацию понятной, проверяемой и запоминающейся. Для 7 класса это основа цифровой грамотности.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2026-05-14T10:51:52Z</dcterms:created>
  <dcterms:modified xsi:type="dcterms:W3CDTF">2026-05-14T10:51:52Z</dcterms:modified>
</cp:coreProperties>
</file>