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Мясковский и Шестая симфония
</a:t>
            </a:r>
            <a:endParaRPr lang="en-US" sz="3941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где история звучит как человеческая драма.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времени после войны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симфония родилась в начале 1920-х годов, когда страна переживала тяжёлые потери и искала опору для новой жизни. Мясковский передал это состояние через напряжённую, серьёзную музыку без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Николай Мясковский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Мясковский родился в 1881 году, получил профессиональное музыкальное образование и позже преподавал в Московской консерватории, воспитывая новое поколение композиторов.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часть его наследия составляют симфонии: именно в этом жанре он особенно ярко раскрыл серьёзный, сосредоточенный и глубоко личный музыкальный язык.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слышны темы внутренней борьбы, памяти и тревожного размышления, поэтому музыка Мясковского воспринимается как очень искренняя и вдумчивая.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в музыке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послевоенной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симфония словно хранит память о тяжёлом времени после войны. В ней слышны суровые интонации, напряжённые акценты и ощущение, будто музыка ищет выход из боли. Такой образ легко поддержать портретом композитора или фрагментом партитуры.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как след замысла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рукописи особенно заметны плотная запись и большая оркестровая идея. Они помогают представить, насколько масштабным было сочинение Мясковского. Эта симфония не просто звучит, а как будто выстраивает целый мир переживаний.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 и память слушателя
</a:t>
            </a:r>
            <a:pPr algn="ctr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такая музыка исполняется в зале, особенно ясно чувствуется её серьёзный характер. Тихие лирические моменты сменяются тяжёлыми звучаниями, и у слушателя возникает образ непростого исторического времени, переданного через оркестр.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симфонии и её главная идея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Мясковский задумал Шестую симфонию как большое драматическое произведение, в котором музыка должна передать не внешний сюжет, а глубокое внутреннее переживание человека.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соединяются мрачные эпизоды, тревожные марши и протяжные лирические темы, поэтому развитие кажется не спокойным рассказом, а напряжённым движением к трагическому итогу.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особенно необычен: хор исполняет латинский текст Dies irae, связанный с образом Страшного суда, судьбы и неотвратимости, что усиливает общий смысл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данные помогают увидеть масштаб и особенность Шестой симфонии.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выделяется среди сочинений Мясковского большим размахом и редким для жанра хоровым завершением.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и справочные материалы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произведении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драматургия симфонии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показывает движение от тревоги к трагическому обобщению.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часть: конфликт и тревога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симфонии сразу задаёт напряжённый тон: музыка звучит тяжело, словно в ней сталкиваются разные силы. Это создаёт ощущение неустойчивости и внутреннего беспокойства.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идёт через резкие контрасты: одни темы звучат резко и настойчиво, другие появляются как короткие светлые вспышки, но быстро растворяются в общем напряжении.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часто звучит плотно и мощно, поэтому первая часть воспринимается как большая борьба. Слушатель чувствует, что конфликт не может быть решён сразу.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остаётся впечатление тревоги и драматического вопроса без ответа. Именно с этого состояния начинается путь всей симфонии к более глубокому обобщению.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часть: движение, резкость, маршевые черты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звучит подвижнее первой, но спокойствия в ней нет. Ритм становится более отчётливым, а музыка как будто идёт вперёд с настороженной энергией.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Маршевые интонации придают звучанию твёрдость и даже суховатую строгость. В отдельных эпизодах появляются резкие повороты мелодии, из-за которых музыка кажется напряжённой и непредсказуемой.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Гротескные черты добавляют звучанию остроту: в музыке слышится не только движение, но и скрытая ирония. Поэтому вторая часть воспринимается как беспокойный, тревожный эпизод.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общий характер частей: от напряжённого начала к трагическому финалу с хором.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не повторяют друг друга, а последовательно усиливают драму; финал становится смысловым центром всего произведения.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описания симфонии в учебной презентации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частей симфонии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часть: скорбная лирика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мелодии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напевные фразы звучат спокойно и сосредоточенно. Они словно не спешат вперёд, а задерживаются на каждом интонационном повороте, создавая ощущение тихого раздумья и внутренней боли.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тембры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особенно заметны мягкие краски оркестра. Нежное звучание помогает передать не только печаль, но и сочувствие, будто музыка бережно вспоминает утраченное и дорогое.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сострадание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воспринимается как человеческий отклик на пережитое. В ней меньше внешней драматичности, зато больше душевной глубины, которая делает всю симфонию ближе и понятнее слушателю.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хор и латинский текст Dies irae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к оркестру присоединяется хор, и симфония сразу приобретает особую торжественность и масштаб. Для жанра это редкий приём, который усиливает драматическое впечатление.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текст Dies irae переводится как «День гнева». Он связан с образом последнего суда и напоминает о неотвратимости судьбы, поэтому звучит особенно сурово.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звучание меняет смысл финала: личная тревога превращается в общий трагический опыт. Музыка словно говорит уже не только о герое, но и о целой эпохе.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завершение делает конец симфонии не просто громким, а философски значимым. Слушатель воспринимает его как обобщение всех предшествующих частей и их скрытый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образный строй симфонии от части к части.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выстраивается как единая драма: от тревожного начала через напряжённое движение и скорбь — к трагическому обобщению в финале.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и справочные описания симфонии № 6 Н. Мясковского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симфонии и их характер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и звучание симфонии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состав исполнителей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исполнения Мясковский использует большой симфонический оркестр и смешанный хор. Такое сочетание расширяет звуковую палитру и позволяет передать не только силу, но и глубину переживания.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драматический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медные духовые, низкие струнные и мощные tutti, когда звучит весь оркестр сразу. Эти краски делают музыку плотной, суровой и очень напряжённой.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первое впечатление слушателей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симфония сразу привлекла внимание необычно большим размахом. Для музыки 1920-х годов такое сочетание трагической темы и широкого симфонического дыхания было особенно заметным.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 хором выделил сочинение среди многих других симфоний. Слушатели услышали не только оркестровую драму, но и почти хоровое поминальное звучание, что произвело сильное впечатление.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отмечали серьёзность замысла и высокую выразительность произведения. Симфония показала, что композитор умеет говорить о тяжёлых событиях крупно, убедительно и без лишних эффектов.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 художественном описании симфоний: чем выше значение, тем заметнее признак в произведении.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симфония выделяется максимальной трагической силой и редким для жанра хоровым финалом, поэтому воспринимается как особенно монументальная.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описания симфоний Н. Мясковского; сравнительная интерпретация по музыкальным признакам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симфония среди других симфоний Мясковского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сегодня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помогает понять, что музыка может хранить память о трудном времени даже без слов. Она передаёт чувства так, чтобы их мог почувствовать слушатель любого возраста.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симфония бывает не только торжественной и праздничной. Она может быть серьёзной, размышляющей и рассказывать о переживаниях человека глубже, чем обычная речь.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урока это хороший пример связи музыки с историей. По звучанию можно увидеть, как композитор откликнулся на своё время и на общую атмосферу эпохи.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учит слышать в музыке не только красивые мелодии, но и смысл. Через контрасты и финальный хор она говорит о памяти, судьбе и человеческой стойкости.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запомнить основные сведения о произведении.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крупное симфоническое произведение с необычным финалом, в котором личная драма перерастает в обобщённый образ времени.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и справочные материалы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Шестой симфонии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0025" y="3740887"/>
            <a:ext cx="14865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 выразительности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переходы от громкого звучания к тихому и от напряжённых эпизодов к лирическим создают ощущение внутренней борьбы. Благодаря этому музыка постоянно держит слушателя в напряжении.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Напряжённые ритмы придают музыке движение и беспокойство. Они нередко напоминают шаги или марш, поэтому звучание становится более суровым и собранным, особенно во второй части.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Мрачные гармонии делают общий колорит тяжёлым и сосредоточенным. Они помогают передать печаль, тревогу и чувство неустойчивости, которое проходит через всю симфонию, особенно в медленных эпизодах.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мелодии дают музыке простор и человеческую теплоту. На их фоне особенно заметно, как Мясковский соединяет суровость звучания с лирикой и сочувствием к переживаемому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симфония как музыкальная память
</a:t>
            </a:r>
            <a:endParaRPr lang="en-US" sz="3734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симфония Мясковского соединяет тревогу, скорбную лирику и хор в мощное художественное целое. Она звучит как память о тяжёлом времени и о силе человеческих чувств.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2026-05-25T00:28:32Z</dcterms:created>
  <dcterms:modified xsi:type="dcterms:W3CDTF">2026-05-25T00:28:32Z</dcterms:modified>
</cp:coreProperties>
</file>