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jpe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его обитатели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большой живой дом, где у каждого есть своё место.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Лес: зелёный защитник и кормилец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животным пищу, укрытие и прохладу, а людям — чистый воздух, ягоды, грибы и древесину. Он помогает природе сохранять влагу, беречь почву и оставаться живой и сильной.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нижний ярус образуют мхи, грибы и лесная подстилка. Тут живут мелкие животные, а опавшие листья постепенно превращаются в питание для почвы.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сверху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верхнем ярусе раскинулись кроны высоких деревьев. Здесь больше света и ветра, поэтому обитают птицы, насекомые и животные, которым удобно жить среди ветвей.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этаж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растут кустарники и молодые деревья. Они получают меньше солнца, но хорошо защищают лесных жителей, которым нужно спрятаться или спокойно найти корм.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и цветы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ниже тянутся травы, папоротники и лесные цветы. Здесь теплее и влажнее, а насекомые находят нектар, листья и удобные места для жизни.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лес по ярусам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— главные хозяева леса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любит сухие песчаные места и много света. Её длинные иголки помогают экономить воду, а шишки хранят семена для нового поколения деревьев.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хорошо чувствует себя в тени и на влажной почве. Её густые ветви служат укрытием для птиц и зверей даже в холодную погоду.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2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2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быстро поселяется на свободных участках леса. Она первой украшает открытые места и помогает природе постепенно возвращать зелёный покров.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3287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деревьев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43287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дают лесу прохладу, тень, дупла и семена. Их корни крепко удерживают почву, чтобы дождь и ветер не размывали землю.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и травы леса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Ягодный уголок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Черника и малина радуют лесных жителей сладкими ягодами. Их плоды любят птицы, а люди тоже не проходят мимо такого угощения.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весна, лесной подлесок быстро зеленеет. Молодые листья и стебли словно просыпаются и снова начинают расти почти на глазах.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малышей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кустах и высокой траве прячутся насекомые, ящерицы и мелкие звери. Здесь им легче скрыться от опасности и найти безопасное место.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подлесок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Папоротник, кислица и ландыш растут под деревьями, где есть мягкий рассеянный свет. Они делают лес ярче и создают уютные укрытия.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жители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мхи не шумят и не бегают, но их работа очень важна. Без них лесу было бы труднее обновляться и расти.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уборщики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помогают разбирать старые листья, пни и древесину. Благодаря им остатки растений не скапливаются, а возвращаются в круг жизни.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подстилка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удерживают воду, как маленькие зелёные губки. Они делают лесную подстилку влажной и помогают почве не пересыхать.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новым растениям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мягкой и влажной среде семенам легче прорастать. Поэтому после грибов и мхов в лесу быстрее появляются новые растения.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мхи в лесной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Муравьиные строители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строят большие муравейники и постоянно трудятся. Они рыхлят почву, и в ней становится легче проходить воздуху и воде.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Незаметная польза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насекомые очень малы, без них лесу пришлось бы нелегко. Их работа делает природу живой, разнообразной и по-настоящему шумной.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Переносчики пыльцы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шмели перелетают с цветка на цветок. Вместе с ними растения могут образовывать семена, а потом и плоды.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разложения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Жуки, гусеницы и другие насекомые перерабатывают листья и древесину. Так лес избавляется от старых остатков и получает новое питание.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маленькие труженики леса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птицы: голоса среди ветвей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— мастер лесного стука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ловко постукивает по стволу и находит личинок под корой. Он не только добывает себе еду, но и выдалбливает дупла, которые потом становятся домом для других птиц.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— подвижная певунья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легко прыгает по веткам и ищет насекомых даже в самых тонких трещинках коры. Её звонкий голос звучит так бодро, будто лес улыбается.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 — ночная охотница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засыпает, сова тихо отправляется на охоту. Её мягкий полёт почти не слышен, поэтому она может незаметно подлететь к добыче среди тёмных деревьев.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звери леса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Белка-запасливый хозяин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собирает орехи и шишки, а потом прячет запасы на зиму. Она быстро прыгает по веткам и легко уходит от опасности.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лесной цепочки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звери сами становятся добычей более крупных животных. Поэтому они важны не только для себя, но и для всей лесной жизни.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на страже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питается травой, листьями и корой. Он быстро бегает, меняет корм по сезонам и старается сразу заметить хищника.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и его меню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ищет жуков, слизней и других маленьких жителей леса. Днём он прячется, а вечером осторожно выходит на поиски пищи.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звери леса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 ест листья, молодые побеги и кору деревьев. Ему нужны простор и спокойствие, чтобы свободно двигаться через лесные заросли.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ищет ягоды, коренья, насекомых и мёд. Он очень силён, но тоже старается беречь силы и не шуметь без нужды.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2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2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охотится на слабых животных и помогает сохранять порядок в лесу. Так природа остаётся более здоровой и уравновешенной.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3287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территории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43287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Крупным зверям важно, чтобы лес был тихим и просторным. Им нужны места для кормления, отдыха и безопасного передвижения.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кого ест в лесу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 разложение в лесу образуют круг жизни: энергия идёт от растений к животным, а затем возвращается в почву.
</a:t>
            </a:r>
            <a:endParaRPr lang="en-US" sz="11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животным пережить зиму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подготовка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осени животные накапливают запасы, меняют шерсть и ищут тёплые укрытия. Это помогает им встретить морозы не в растерянности, а во всеоружии.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покой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проводит зиму в берлоге, почти не двигаясь. Некоторые звери прячутся в норы и под корни деревьев, где ветер уже не так лютует.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холода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белеет, белка обзаводится более густой шубкой, а многие птицы собираются в дорогу. Лесные жители выбирают самый удобный способ переждать холод.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тепла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снег тает, животные выходят из укрытий, находят пищу и снова становятся активными. Весной лес как будто улыбается им после долгого сна.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мягкой земли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влажной почве следы держатся особенно хорошо, поэтому после дождя лес становится почти детективом. Нужно только смотреть внимательно и не спешить с выводами.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Лапки на снегу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Отпечатки лап помогают понять, кто недавно проходил по лесной тропинке. По размеру следа и расстоянию между шагами можно отличить белку, зайца или лису.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Погрызенные шишки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 деревом лежат обгрызенные шишки, значит, здесь побывала белка или клёст. Такие находки показывают, что лесные жители не сидят без дела.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и кора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на земле, обгрызенная кора и следы клюва рассказывают о птицах и зверях. Лес как будто оставляет маленькие записки для внимательного наблюдателя.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лесных жителей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меняется по сезонам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814514" y="1113235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814514" y="1650134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лес затихает и надевает белое покрывало. Следы на снегу становятся особенно заметными, а спящий лес хранит силы до весны.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2911742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3147" y="3448640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просыпается после зимы: набухают почки, распускаются первые цветы и появляются молодые листья. Всё вокруг становится свежим и немного торопливым.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546936" y="2312239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2546936" y="2849138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лес самый густой, зелёный и шумный. Птицы поют, насекомые жужжат, а в тени деревьев можно спрятаться от жары и передохнуть.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4680725" y="1712737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4680725" y="2249635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лес щедро дарит ягоды, грибы и разноцветные листья. Деревья готовятся к холодам, а воздух становится прохладнее и прозрачнее.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Маленькие помощники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разрыхляют почву, птицы разносят семена, а грибы помогают убирать старые остатки. Благодаря им лес не захламляется и может обновляться.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Бережное отношение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ходит по лесу осторожно, не ломает ветки и не оставляет мусор, лес остаётся чистым и добрым домом для своих обитателей.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Опасности для леса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мусор, шум и вырубка деревьев мешают лесным жителям. Из-за этого зверям труднее найти еду, а растениям — спокойно расти.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Полезная работа природы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лесу есть насекомые, птицы и грибы, почва становится живее и плодороднее. У леса как будто много аккуратных и трудолюбивых помощников.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помощники и лесные враги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шуметь и мусорить в лесу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тревожит животных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голоса и музыка пугают птиц и зверей. Испуганные обитатели могут покинуть гнёзда, спрятаться глубже в лесу и дольше не находить корм.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и трогать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Сломанные ветки, потревоженные гнёзда и разорённые муравейники мешают жизни леса. Даже маленькая шалость в лесу может принести большую беду.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должен быть под контролем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без присмотра легко превращается в пожар, особенно в сухую погоду. Огонь быстро переходит с травы на кусты и деревья.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ранит лес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стекло и банки опасны для животных. Они могут пораниться, запутаться или принять мусор за еду, а это совсем не лесная радость.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может помочь лесу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Сажать деревья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деревья помогают лесу расти и обновляться. Молодым саженцам нужно время и забота, но потом они становятся настоящими хозяевами своего места.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Убирать мусор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лес безопаснее для птиц, зверей и людей. Если собрать мусор после отдыха, лес не будет похож на забытый чулан.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2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Помогать птицам зимой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2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Кормушки и чистая вода поддерживают зимующих птиц в холодное время. Это маленькая помощь, а для птиц — почти настоящее спасение.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3287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Ходить бережно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43287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тропинки, тихое поведение и разумный сбор ягод и грибов помогают не тревожить лесных жителей и сохранять их дом.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26125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редкий хищник живёт высоко в горах и нуждается в спокойных территориях. Для его сохранения особенно важны охрана мест обитания и осторожное отношение человека.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 аист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осторожная птица выбирает тихие и чистые места для гнездования. Ей необходимы спокойствие, старые леса и бережное отношение к водоёмам.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леопард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самых редких больших кошачьих на Земле требует строгой охраны. Его спасают заповедники, наблюдение специалистов и защита лесов, где он живёт.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Филин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ночная птица страдает от беспокойства и разрушения мест жизни. Ему нужны безопасные леса, где можно охотиться и выводить птенцов.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особенно нужно беречь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мелким признакам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шишкам, перьям, листьям и кусочкам коры можно делать выводы о жизни леса. Важно смотреть не только глазами, но и с любопытством.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звукам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листьев, стук дятла и птичьи голоса подсказывают, кто живёт рядом. Если слушать внимательно, лес сам начинает рассказывать свои истории.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следам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Отпечатки лап, погрызенные шишки и обгрызенная кора помогают узнать, какие звери и птицы проходили здесь недавно. Следы — это лесные подсказки.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запахам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смолы, мокрой земли и грибов помогает почувствовать, какой сейчас лес. У каждого места бывает свой особенный аромат, почти как у супа, только лесного.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узнать, наблюдая за лесом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дом, где важен каждый житель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живёт благодаря дружбе деревьев, грибов, насекомых, птиц и зверей. Если беречь тишину, чистоту и зелёные деревья, этот дом останется полным жизни и чудес.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2026-05-25T22:38:24Z</dcterms:created>
  <dcterms:modified xsi:type="dcterms:W3CDTF">2026-05-25T22:38:24Z</dcterms:modified>
</cp:coreProperties>
</file>