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 нас, звуки речи и текст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мир, говорим словами, читаем и пишем.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первокласснику важно это знать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слушать, говорить, читать и писать. Если понимать, чем звук отличается от буквы, слова становятся яснее, а чтение и письмо — увереннее и интереснее.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слышит каждый день ребёнок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звучит 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звуков ещё больше, и каждый занят своим делом. Машины проезжают мимо, трамвай звенит, где-то хлопает дверь, а часы в доме тихо тикают. По таким звукам можно узнать, что происходит вокруг.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первым делом слышны живые природные звуки. Птицы переговариваются в ветках, ветер шуршит листвой, а дождь весело стучит по подоконнику. Эти звуки легко представить, даже если закрыть глаза.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полон знакомых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звуки особенно привычные и тёплые. Скрипит пол, звенит чашка, шуршит пакет, смеётся младший брат. У каждого домашнего звука есть свой характер, поэтому мы узнаём его почти сразу.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предмет начинает дрожать или колебаться. Так звучит натянутая струна, барабанная кожа, колокольчик и даже голос человека.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передаются воздуху, а воздух несёт их дальше, как невидимую дорожку. Поэтому звук можно услышать не только рядом, но и на расстоянии.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колебание, тем заметнее звук. Если предмет дрожит очень слабо, звук получается тихим, а если сильно — он звучит громче и увереннее.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звуки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звуки высокие, как тонкий писк, а другие низкие, как бас барабана. По высоте звука мы часто угадываем, кто или что его издаёт.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бывают громкие и тихие. Громкий сигнал слышно далеко, а тихий шорох заметен только внимательному слушателю. Поэтому ухо должно быть очень наблюдательным.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длинные звуки и короткие. Долгий гудок тянется, а короткий стук быстро исчезает. По длительности звук тоже легко узнать.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звука свой «голос». Пение птицы не спутаешь со скрипом двери, а звонок — с шумом дождя. Звуки помогают нам ориентироваться в мире.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органы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говорим, помогают язык, губы, зубы и голос. Воздух проходит через рот и создаёт звуки. Поэтому речь звучит живо и понятно, словно маленький концерт.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идёт свободно, получаются гласные звуки. Если ему мешают язык, губы или зубы, возникают согласные. Из этих звуков складываются слова русского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звуков речи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может быть громким или тихим. Это помогает различать, как именно звучит слово и какой голос у говорящего.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звуки звучат высоко, другие низко. По высоте мы легко узнаём тонкий писк, звон колокольчика или глубокий бас.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Певучесть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тянутся легко и плавно. Они помогают словам звучать мягко, словно маленькая песенка.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появляются там, где воздух встречает преграду. Поэтому они звучат с шумом и могут быть твёрдыми или мягкими.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слово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человека постепенно превращается в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 и буква — не одно и то 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ушами, а букву видим глазами. Поэтому сначала важно прислушаться к слову, а уже потом смотреть, как оно записано.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звук на письме может обозначаться разными буквами. Бывает и наоборот: одна буква в разных словах помогает передать разные звуки.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читать становится проще. Ребёнок замечает, где слово звучит одно, а пишется по-другому, и меньше путается.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слов не обойтись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быть очень маленьким, но без него мысль не сложится. Слова собираются вместе, и тогда становится понятно, о чём идёт речь.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всё вокруг: предметы, действия, признаки и чувства. Они помогают точно сказать, что человек видит, делает или переживает, а не просто молчит с важным видом.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маленькая мысль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ставят точку, вопросительный знак или восклицательный знак. Эти знаки подсказывают, был ли это спокойный рассказ, вопрос или очень сильное чувство.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передать одну законченную мысль. В нём слова стоят не случайно: каждое слово связано с другими по смыслу и помогает понять сообщение целиком.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мысль стала ясной, слова должны быть расположены правильно. Если переставить их без порядка, смысл может потеряться, и слушатель уже не поймёт, что хотел сказать говорящий.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состоит из предложений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появляется из одного-единственного слова. Он складывается из нескольких предложений, которые связаны одной темой и помогают раскрыть мысль постепенно, шаг за шагом.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хорошего текста есть начало, середина и конец. Сначала он знакомит с темой, потом рассказывает главное, а затем подводит итог или завершает историю.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должны дружить между собой. Если они связаны, читать легко и приятно, а если нет — получается набор фраз, как рассыпанные бусины.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тексту нужен заголовок. Он сразу подсказывает, о чём будет речь, и помогает читателю настроиться на нужную тему ещё до первого предложения.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текст и что он хочет сказать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утро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вышли в парк и сразу заметили первые клейкие листочки на деревьях. Воздух был тёплым, а под ногами звонко шуршали прошлогодние листья. Тема этого рассказа — весна, а главная мысль в том, что природа красиво меняется и радует людей.
</a:t>
            </a:r>
            <a:endParaRPr lang="en-US" sz="895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доброй записки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лежала маленькая записка: «Я помогу тебе после урока». Ученик улыбнулся, потому что понял не только тему записки, но и её важный смысл. Главная мысль здесь проста: добрые слова поддерживают и делают день лучше.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потерянной варежке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искал варежку во дворе, заглядывал под скамейки и даже спрашивал снеговика, не видел ли он её. Текст рассказывает о поиске потерянной вещи, а главная мысль показывает, что внимательность помогает не сдаваться и доводить дело до конца.
</a:t>
            </a:r>
            <a:endParaRPr lang="en-US" sz="859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короткий 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к связному тексту: сначала выбирают тему, затем подбирают слова и выстраивают предложения в правильном порядке.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выразительная речь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просто слышим, как звучит речь. По голосу можно заметить, где говорящий делает остановку и какие слова хочет выделить.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Меняем интонацию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интонация помогает передать вопрос, радость или удивление. Одна и та же фраза может звучать совсем по-разному, если изменить голос.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Ставим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выделяем нужный слог в слове. Ударение помогает правильно произносить слово и делает речь более чёткой и понятной.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Делаем паузу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нужна короткая остановка. Пауза даёт слушателю время понять сказанное и не превращает речь в скороговорку-турбину.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темп и ясность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разговор похож на поезд, который уже уехал за поворот. Спокойный темп, чёткие звуки и аккуратное произношение помогают передать мысль без путаницы и лишних повторов.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звучать так, чтобы их было хорошо слышно, но не слишком громко. Тогда слушателю не нужно напрягаться, а говорящему легче сохранять спокойный и уверенный тон.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звуками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звуки природы, дома и улицы, а потом называйте их. Так тренируется внимание, и ухо учится отличать похожие, но не одинаковые звуки.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Придумывайте слова с одним и тем же звуком в начале, середине или конце. Это помогает лучше слышать звук в слове и готовит к письму.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 слово по частям и хлопайте на каждый слог. Такое упражнение делает речь заметнее, а чтение — более уверенным и плавным.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произносит слово или короткую фразу, а другой повторяет её точно и спокойно. Игра развивает слух, память и аккуратное произношение.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слух и речь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быстро утомляют уши. Если вокруг шумно, человеку труднее слушать, думать и различать слова, поэтому тишина иногда очень полезна.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разговор тёплым и приятным. Даже короткое «пожалуйста» или «спасибо» может превратить обычный диалог в добрую встречу.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не перебивает говорящего. Он дослушивает до конца, чтобы не пропустить важную мысль и не устроить смешную путаницу в ответе.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тоже нужно беречь: говорить спокойно, не кричать без нужды и стараться произносить слова ясно. Тогда тебя легче понять и приятнее слушать.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можно сохранить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книжке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читала внуку сказку про смелого котёнка, и мальчик мог возвращаться к ней снова и снова. Устный рассказ закончился бы быстро, а текст в книге сохранил историю надолго. Так письменная речь бережёт чудеса для новых читателей.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на холодильнике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написала записку: «Суп в кастрюле, не забудь хлеб». Слова остались на листке и не исчезли, даже когда мама ушла в магазин. Текст помогает передавать мысли тем, кто придёт позже, и ничего не забыть по дороге домой.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у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двери школы висело объявление: «Завтра экскурсия. Не забудьте тёплую одежду». Его прочитали утром, а потом вспомнили днём и вечером. Текст умеет путешествовать через время и расстояние, поэтому важные сообщения не теряются.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слова и текст — команда!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звуки каждый день, говорим ими, а потом превращаем их в слова, предложения и текст. Если внимательно слушать, ясно произносить и думать о смысле, русский язык становится понятным и интересным.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2026-05-21T16:44:31Z</dcterms:created>
  <dcterms:modified xsi:type="dcterms:W3CDTF">2026-05-21T16:44:31Z</dcterms:modified>
</cp:coreProperties>
</file>