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жизни: главные направления изучения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универсальный строительный блок и ключ к пониманию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открытия клетки и формирование клеточной теории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1665 году Роберт Гук впервые описал клетки, наблюдая пробку. Вклад Левенгука расширил знания живых клеток. В XIX веке Шлейден, Шванн и Вирхов создали клеточную теорию – фундамент биологии и медицины.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является минимальной структурной и функциональной единицей живого организма, обеспечивая основу всех биологических процессов.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клеток включают обмен веществ, хранение и передачу наследственной информации, что обеспечивает жизнедеятельность организма.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способны к росту, размножению и регуляции внутренних процессов для адаптации к изменяющимся условиям среды.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определяет ее роль в поддержании жизни и служит универсальной основой для всех организмов на планете.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Клетка: определение и универсальные функции
</a:t>
            </a:r>
            <a:endParaRPr lang="en-US" sz="22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состоят из одной или нескольких клеток, представляющих базисную структурную единицу.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теория: основные положения и развитие взглядов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является основной единицей строения и функциональной активности, обеспечивающей жизнедеятельность организма.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клетки возникают только путем деления уже существующих, что подтвердил Рудольф Вирхов лозунгом "Omnis cellula e cellula".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мира клетки: прокариоты и эукариоты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Прокариотические клетки — простейшие формы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Прокариоты, включающие бактерии и археи, не имеют оформленного ядра, а их генетический материал представлен кольцевой ДНК в нуклеоиде. Им свойственен простой внутренний состав без мембранных органоидов, что характеризует их экономичность и приспособленность к различным средам.
</a:t>
            </a:r>
            <a:endParaRPr lang="en-US" sz="1157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— клетки с высокой организацией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Эукариотические клетки имеют ядро, снабжённое ядерной оболочкой, и развитые мембранные органоиды, такие как митохондрии и эндоплазматическая сеть. Это обеспечивает сложные функции и разнообразие организмов от растений до животных и грибов.
</a:t>
            </a:r>
            <a:endParaRPr lang="en-US" sz="11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Прокариотическая клетка: строение и примеры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состоят из клеточной оболочки, плазматической мембраны, нуклеоида с кольцевой ДНК, рибосом и мезосом. Они не имеют внутренних мембран, что упрощает строение и функционирование.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клеток обычно 1–5 мкм. Одним из примеров является бактерия Escherichia coli, известная быстрым делением – около 20 минут при оптимальных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Структурное разнообразие эукариотических клеток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клетки: ядро и органоиды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Эукариотическая клетка обладает ядром с кариотекой, митохондриями, аппаратом Гольджи, эндоплазматической сетью и лизосомами. Эти структуры координируют жизненно важные процессы и обеспечивают высокую функциональную специализацию.
</a:t>
            </a:r>
            <a:endParaRPr lang="en-US" sz="1011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многообразия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клеток эукариот варьирует от 10 до 100 мкм. Млекопитающие, одноклеточные зеленые водоросли хлореллы и дрожжи демонстрируют широкий спектр адаптаций и функций на клеточном уровне.
</a:t>
            </a:r>
            <a:endParaRPr lang="en-US" sz="110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079721"/>
            <a:ext cx="4000500" cy="22061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между растительными, животными и грибными клетками отражены в наличии или отсутствии клеточной стенки, пластид и центриолей.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клеток растений, животных и грибов
</a:t>
            </a:r>
            <a:endParaRPr lang="en-US" sz="290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клеток имеет уникальные структурные адаптации, отражающие их функции и экологическую нишу.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учебники и справочники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и многоклеточные организмы: особенности и примеры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организмы, такие как бактерии, амёбы и хламидомонады, способны выполнять все жизненные функции в пределах одной клетки, что обеспечивает им независимость и простоту строения.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 – животные, растения и грибы – обладают специализацией клеток, формированием тканей и органов, что способствует сложным жизненным процессам и адаптации.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352010"/>
            <a:ext cx="4039800" cy="18526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существенных признаков бактерий, грибов, вирусов и прионов демонстрирует различия в структуре и способах размножения.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и неклеточные формы жизни: сравнительная характеристика
</a:t>
            </a:r>
            <a:endParaRPr lang="en-US" sz="2376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и прионы отличаются отсутствием клеточной организации, что выделяет их среди форм жизни.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Микробиология и вирусология (учебники)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компоненты клетки: ядро, цитоплазма, мембрана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представляет собой внутреннюю среду клетки, где сосредоточены органоиды и проходят метаболические реакции, необходимые для поддержания жизнедеятельности и роста.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служит хранилищем генетической информации и контролирует все основные процессы жизнедеятельности клетки, обеспечивая синтез необходимых молекул и регуляцию активности генов.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окружает клетку, контролируя поступление и выход веществ, обеспечивая защиту и связь с внешней средой через специфические белковые структуры.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Органоиды: типы, функции и примеры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энергообеспечивающие и синтетические органоиды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отвечают за выработку энергии в форме АТФ через клеточное дыхание. Рибосомы синтезируют белки, находясь как свободно в цитоплазме, так и на поверхности эндоплазматической сети.
</a:t>
            </a:r>
            <a:endParaRPr lang="en-US" sz="1141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и специализированные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обеспечивает транспорт веществ и участие в биосинтезе. Аппарат Гольджи модифицирует и сортирует белки перед их направлением к целевым участкам, а пластиды у растений осуществляют фотосинтез и запас питательных веществ.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клеточного обмена веществ и энергетики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пищи, переработка и использование энергии для жизнедеятельности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мембрана: строение, функции и свойства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состоит из двойного слоя фосфолипидов с интегрированными белками и углеводными цепями. Такая структура обеспечивает её гибкость и избирательную проницаемость для различных веществ.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выполняет защитную функцию, регулирует транспорт веществ через процессы осмоса, диффузии и активного транспорта, а также участвует в передаче сигналов между внутренней и внешней средой клетки.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содержит хромосомы, в которых кодируется наследственная информация в виде ДНК, связанной с белками-гистонами для структурной организации.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функция ядра — хранение и передача генетической информации, а также регуляция синтеза белков посредством процессов транскрипции и трансляции.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Ядрышко в ядре отвечает за синтез рибосомальных РНК и сборку рибосом, жизненно необходимых для белкового синтеза.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наследственных признаков обеспечивается точным копированием и распределением хромосом в дочерние клетки в процессе клеточного деления.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 наследственная информация
</a:t>
            </a:r>
            <a:endParaRPr lang="en-US" sz="22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 занимает основную часть цикла, во время которой происходит рост клетки и репликация ДНК, подготавливая её к делению.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цикл: этапы и соотношение фаз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Доминантное время интерфазы отражает её важность для коррекции ошибок и подготовки к успешному делению, обеспечивая стабильность потомства.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цитологии, 2024
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деления: митоз и мейоз — сравнение и значение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приводит к образованию двух генетически идентичных дочерних клеток, проходящих стадии профазы, метафазы, анафазы и телофазы, важен для роста и регенерации.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обеспечивает редукцию числа хромосом вдвое и образование гамет, способствует генетическому разнообразию через процессы кроссинговера и случайного распределения хромосом.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деления имеют фундаментальное значение: митоз поддерживает стабильность организма, а мейоз обеспечивает эволюционную изменчивость и половое размножение.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клетки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и электронная микроскопия: от простого к сложному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микроскопия позволяет рассмотреть клетки и их структуры с разрешением до 0,2 микрометра, в то время как электронная достигает 0,2 нанометра, раскрывая детали органоидов. Эти методы непрерывно совершенствуются для изучения жизни на клеточном уровне.
</a:t>
            </a:r>
            <a:endParaRPr lang="en-US" sz="111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анализ: раскрытие тайн клеточного наследия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молекулярных методов позволяет анализировать ДНК и гены на клеточном уровне. Культивирование клеток in vitro способствует изучению их поведения и реакции на внешние факторы, расширяя возможности биомедицины.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Прорывы в визуализации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рибосом и создание моделей искусственных клеток стали возможны благодаря современным технологиям. Эти достижения значительно расширяют представления о клеточных функциях и помогают в разработке новых биотехнологий.
</a:t>
            </a:r>
            <a:endParaRPr lang="en-US" sz="11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3,5 миллиарда лет
</a:t>
            </a:r>
            <a:endParaRPr lang="en-US" sz="5104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назад произошёл ключевой этап возникновения первых клеточных организмов на Земле, что положило начало биологической эволюции.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Палеобиологические исследования, 2023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клетки стало фундаментом для развития многоклеточных организмов и разнообразия жизни, подтверждая общее происхождение всех существующих видов.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объединяет разнообразие жизни в единую структуру и служит основой для биотехнологий и медицины, её изучение обеспечивает фундамент знаний для развития науки и практических приложений.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ключ к пониманию живого и биологических наук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2026-05-09T23:05:40Z</dcterms:created>
  <dcterms:modified xsi:type="dcterms:W3CDTF">2026-05-09T23:05:40Z</dcterms:modified>
</cp:coreProperties>
</file>