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и их длины: основа геометрических измерений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помогают точно измерять, сравнивать и строить геометрические фигуры.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отрезки важны в геометрии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 — основа любой плоской фигуры, а его длина нужна в чертежах, схемах, планах и задачах. В 9 классе эта тема соединяет измерения, вычисления и доказательства в одной логике.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отрезка и его обозначение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01223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 — это часть прямой, ограниченная двумя точками. Именно эти точки задают его границы и делают отрезок самостоятельным геометрическим объектом.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3976"/>
            <a:ext cx="4139229" cy="935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Концы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которыми отрезок заканчивается, называются его концами. На рисунке они обычно выделяются точками и помогают точно указать, где начинается и где заканчивается отрезок.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00116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буквами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обозначают двумя заглавными буквами, например AB или CD. Такая запись удобна в задачах: она одновременно показывает сам отрезок и позволяет говорить о его длине.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длину отрезка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отрезка записывают как AB = 5 см или |AB| = 5 см. Число показывает, сколько единиц длины укладывается в этот отрезок.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числа всегда указывают единицу: мм, см, дм, м или км. Без единицы запись неполная, потому что одно и то же число может означать разные размеры.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и задачах запись AB может означать сам отрезок или его длину. Поэтому важно смотреть на условие и понимать, о чём именно идёт речь.
</a:t>
            </a:r>
            <a:endParaRPr lang="en-US" sz="12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математики; базовые соотношения единиц длины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 и их соотношения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объект, тем больше единица длины нужна для удобной записи и чтения результата.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Меньшие единицы подходят для точных измерений, а большие — для расстояний и крупных объектов.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отрезка линейкой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Совместить с нулём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линейку прикладывают к отрезку так, чтобы один его конец точно совпал с делением 0. Это позволяет начать измерение без лишнего смещения.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второй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 на деление, у которого находится второй конец отрезка. Это число показывает длину, если измерение начато от нуля и линейка лежит ровно.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 смещён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начало отрезка не совпадает с нулём, длину находят как разность двух показаний линейки. Такой способ особенно важен при точной работе с чертежом.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точностью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результат влияют цена деления и аккуратность совмещения с шкалой. Даже небольшое отклонение может изменить измерение и привести к ошибке в задаче.
</a:t>
            </a:r>
            <a:endParaRPr lang="en-US" sz="11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измерить отрезок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линейкой и отсчётом длины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отрезков по числам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становится простым, если длины записаны в одинаковых единицах измерения.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единицах достаточно сравнить числа: большее число означает более длинный отрезок.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учебного примера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0562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 и признаки равенства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 имеют одинаковую длину, даже если на рисунке они расположены по-разному. Главное — совпадение числовых значений при измерении.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равные отрезки показывают одинаковыми штрихами. Такое обозначение помогает быстро увидеть равенство без дополнительных вычислений и делает рисунок понятнее.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построение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можно проверить линейкой или точно построить с помощью циркуля. Эти приёмы особенно полезны в симметрии и при создании геометрических фигур.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и деление на две равные части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середина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 — это точка, которая делит его на две равные части. Если точка M лежит посередине AB, то расстояния до концов одинаковы.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AB = 12 см, то при середине M получаем AM = 6 см и MB = 6 см. Длина целого отрезка распределяется поровну между двумя частями.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середины помогает при делении отрезка пополам, построениях и задачах на симметрию. На чертеже середина обычно отмечается точкой и равенством двух частей.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отрезка заданной длины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читают, какая длина дана: в сантиметрах, миллиметрах или в смешанной записи. Это помогает сразу выбрать нужную единицу и не допустить ошибки при построении.
</a:t>
            </a:r>
            <a:endParaRPr lang="en-US" sz="1264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линейке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проводят прямую и откладывают на ней нужное расстояние, начиная от нуля линейки. Концы будущего отрезка отмечают точками и подписывают буквами.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сравнивают получившийся отрезок с заданной длиной. В геометрии важно не только аккуратно начертить фигуру, но и правильно записать результат с единицей измерения.
</a:t>
            </a:r>
            <a:endParaRPr lang="en-US" sz="12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«Единицы длины».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какую единицу длины удобно использовать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объект, тем крупнее единицу обычно выбирают, чтобы запись оставалась короткой и удобной для чтения.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объекты измеряют в меньших единицах, а большие расстояния — в крупных; это делает запись наглядной и точной.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длин частей отрезка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между концами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делит отрезок на две части, длина всего отрезка равна сумме этих частей. Это правило работает только тогда, когда точка действительно лежит между концами.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отрезков с точкой B между A и C записывают: AC = AB + BC. Такая запись удобна в чертежах, уравнениях и коротких геометрических рассуждениях.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длин помогает находить общую протяжённость ломаной линии, дорожного маршрута или составного отрезка. В задачах важно не перепутать порядок частей и не пропустить ни один участок.
</a:t>
            </a:r>
            <a:endParaRPr lang="en-US" sz="11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длина неизвестного участка, если от целого отрезка в 10 см отнять известную часть в 6 см.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позволяет быстро восстановить недостающую часть отрезка, когда известны целая длина и один из его участков.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 задачи.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см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отрезки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условиями, чертежами и длинами отрезков.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измерении и записи длины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одна неточность влияет на результат измерения и построения.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 — потеря точности: даже маленькая ошибка в начале измерения или в единицах делает весь результат неверным.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измерений на уроках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легко найти прямые отрезки: край тетради, корпус линейки, ребро пенала. Такие предметы помогают увидеть геометрическую форму в обычной обстановке и потренироваться в измерении небольших длин.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 тоже состоит из отрезков: стены, проёмы, линии мебели и размеры на схеме. Здесь важно, чтобы изображение было точным, ведь от этого зависит понимание расположения предметов и расчёт расстояний.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экраны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знаки, рамки экранов и многие детали техники имеют прямые границы, которые можно рассматривать как отрезки. Эти примеры показывают, что геометрия помогает описывать не только учебные рисунки, но и реальные объекты.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в окружающих предметах и чертежах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бытовые и учебные примеры; значения приведены ориентировочно.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реальных длин разных объектов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графике удобно увидеть, как длина предметов растёт от сантиметров до километров и почему одна единица не подходит для всех случаев.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мелких предметов удобны сантиметры, для помещений — метры, а для больших расстояний — километры.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длине отрезка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 — это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 всегда выражается числом, которое показывает, сколько единиц длины в нём содержится. Без единицы измерения запись считается неполной.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выбирают по задаче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маленьких предметов удобны миллиметры и сантиметры, для больших объектов — метры и километры. Выбор единицы помогает сделать запись короче и понятнее.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отрезка сравнивают не по тому, как они выглядят на рисунке, а по их числовым значениям. Если единицы одинаковые, сравнение становится простым и точным.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важнее вида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аккуратный чертёж может ввести в заблуждение, если измерение выполнено неверно. Поэтому в геометрии всегда проверяют и построение, и запись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измерения к геометрическим построениям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 увидели, что отрезок — это не просто линия между двумя точками, а основа измерений, сравнений и построений. Эти навыки помогают уверенно решать задачи по геометрии.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2026-06-03T09:54:19Z</dcterms:created>
  <dcterms:modified xsi:type="dcterms:W3CDTF">2026-06-03T09:54:19Z</dcterms:modified>
</cp:coreProperties>
</file>