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имён существительных после шипящих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ь после шипящих легко, точно и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писать слова правильно. После шипящих он нужен не всегда: в одних словах пишется, в других — нет. Это правило часто встречается в школьных словах и убирает смешные, но обидные ошибки.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знать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0431" y="3300975"/>
            <a:ext cx="169650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называются шипящими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Шуршащие буквы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шипящим относятся ж, ш, ч, щ. Они звучат мягко и шуршаще, словно тихое шипение. Именно на конце слов после них мы и проверяем, нужен ли мягкий знак.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буква, потом — правило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заканчивается на одну из шипящих букв, это ещё не ответ. Нужно посмотреть, какое это слово и какого оно рода. Тогда выбор между ь и без ь станет понятным.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примеры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часто встречаются слова ёж, карандаш, луч, помощь. Они помогают увидеть, как одна и та же буква может стоять в словах с разным написанием на конце.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подсказка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шипящие легко: ж, ш, ч, щ. Если они стоят в конце существительного, сразу начинай проверку. Это маленький сигнал, что пора подумать о мягком знаке.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существительное стоит в единственном числе и относится к женскому роду, после шипящей на конце обычно пишется мягкий знак: ночь, рожь, вещь, мышь, печь.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 имён существительных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имя существительное стоит в единственном числе и относится к мужскому роду, мягкий знак после шипящей обычно не пишется: врач, грач, ключ, плащ, ёж.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сначала нужно найти шипящую на конце слова, а потом определить род. Именно род подсказывает, будет в слове ь или нет.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ночь, дочь, печь, рожь, вещь относятся к женскому роду. Они заканчиваются на шипящую, поэтому на конце пишется мягкий знак — так слово выглядит правильно.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здесь нужен не для красоты, а для точного написания. Он помогает сразу узнать слово и не перепутать его со словом мужского рода.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род: мягкий знак пишется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врач, грач, ключ, плащ, ёж — мужского рода. После шипящей в конце таких слов мягкий знак не нужен, поэтому они пишутся без ь.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не добавлять лишнюю букву. Если слово мужского рода, конец остаётся коротким и чётким, даже если на слух оно звучит очень похоже на другие слова.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род: мягкий знак не пишется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нужен ли мягкий знак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правильное написание по роду существительного.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работает только для имён существительных. Сначала нужно убедиться, что слово действительно отвечает на вопрос кто? или что?, а не является другой частью речи.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нужно обращать внимание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определить род слова. Одно и то же окончание может выглядеть одинаково, но у слов разного рода написание на конце будет разным.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писать наугад. Слово может быть похоже на другое, но иметь совсем другое правило. Проверка по роду всегда помогает избежать ошибки.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 — попробовать слова он и она. Если подходит она, чаще всего в слове после шипящей пишется ь: ночь, дочь, вещь, тетрадь.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больше подходит он, мягкий знак обычно не пишется: мяч, плащ, грач, ёж. Такой способ особенно удобен для младших школьников.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кто это — он или она? Потом проверь написание. Этот маленький приём работает быстро и почти как орфографическая подсказка.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с 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короткие цепочки слов: ночь, мышь, вещь, рожь. Они сразу напоминают, что у существительных женского рода после шипящих пишется мягкий знак. Так правило запоминается легко.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 без 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другая цепочка: врач, ёж, луч, плащ. В ней мягкого знака нет, потому что это существительные мужского рода. Такие пары звучат просто и хорошо остаются в памяти.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Запоминалки для правила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6" y="1191478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луч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«ночь» мягкий знак нужен, потому что это существительное женского рода. А в слове «луч» его нет: слово мужского рода, и шипящая здесь ничего не меняет.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и плащ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«вещь» заканчивается на шипящую и пишется с ь, потому что оно женского рода. У слова «плащ» род мужской, поэтому на конце мягкий знак не нужен.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ёж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«мышь — ёж» хорошо показывает правило в действии. В первом слове пишется ь, во втором — нет, хотя оба слова оканчиваются на шипящую букву.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и грач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«рожь» требует мягкого знака, потому что относится к женскому роду. Слово «грач» без ь, и это тоже легко запомнить, если сразу определить род.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рядом: с мягким знаком и без него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слова не украшение, а важная буква-подсказка. Он помогает сразу понять, как слово должно выглядеть на письме, и не путать похожие слова.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писать наугад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поставить ь в слове мужского рода, получится орфографическая ошибка. Даже если слово звучит привычно, написание будет неверным, а это уже серьёзная промашка для тетради.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ь в слове женского рода, ошибка тоже появится. Слово потеряет правильный вид, и учитель сразу заметит, что правило не было проверено до конца.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лучше не угадывать, а действовать по шагам. Сначала определяем часть речи и род, а потом уже решаем, нужен ли мягкий 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перед записью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строится по простому школьному алгоритму: сначала слово читают, потом находят шипящую на конце, определяют род и выбирают написание с ь или без 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для тренировки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слово часто кажется совсем простым, и из-за этого в нём легко пропустить мягкий знак. Но «тишь» — существительное женского рода, поэтому на конце обязательно пишется ь, как в маленькой, но важной подсказке.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Тишь: слово, в котором легко забыть букву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Брошь и мелочь: проверяем без спешки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слышится шипящий конец, и рука так и тянется написать наугад. Но сначала нужно подумать о роде: «брошь» и «мелочь» — слова женского рода, поэтому мягкий знак здесь нужен всегда.
</a:t>
            </a:r>
            <a:endParaRPr lang="en-US" sz="119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Борщ, нож и плащ: не перепутай окончание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заданиях и могут сбить с толку. Все они мужского рода, поэтому мягкий знак на конце не пишется, даже если шипящая звучит очень отчётливо и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существительные женского рода в единственном числе. Они называют предметы, явления и качества, а мягкий знак помогает сразу узнать правильное написание слова.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слов с мягким знаком на конце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на конце стоит шипящая буква, но род остаётся женским. Именно поэтому пишется ь: ночь, вещь, дочь, печь, мощь — все они подчиняются одному правилу.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здесь не случайный гость, а часть орфографии. Он помогает отличать эти слова от похожих слов мужского рода и не потеряться среди похожих окончаний.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чаще всего существительные мужского рода в единственном числе. После шипящей в таких словах мягкий знак не нужен, поэтому слово пишется короче и выглядит проще.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слов без мягкого знака на конце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 вроде врач, ёж, нож, плащ, товарищ. Они звучат по-разному, но в написании у них есть одна общая особенность: на конце нет 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сначала назвать род слова. Если это «он», мягкий знак обычно не ставится, и правило помогает быстро проверить даже знакомое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 подходит к слову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нужен только для имён существительных в единственном числе после шипящих. Если слово не подходит под эти условия, проверку нужно делать по другому правилу.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мягким знаком пишутся слова женского рода: ночь, печь, вещь, рожь, мышь, дочь. В них ь стоит на конце и помогает сразу увидеть правильную форму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мягкого знака пишутся слова мужского рода: врач, ключ, плащ, ёж, грач, борщ. Шипящая буква остаётся, но ь на конце не появляется.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похожие слова парами. Так легче заметить, что мягкий знак зависит не от звука, а от рода существительного, а это уже настоящий орфографический секрет.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примеров, тем быстрее рука запоминает правильное написание. Постепенно дети начинают проверять слова почти автоматически, как маленькие грамотные детективы.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правильного написания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слова: луч, тетрадь, плащ, ночь. Скажи себе: где «он», а где «она». Если слово женского рода, после шипящей нужен мягкий знак, если мужского — нет.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проверь ещё раз: ёж, вещь, врач, мышь. Не спеши, будто буквы прячутся в кустах. Назови род слова и сразу реши, писать ь или оставить конец без 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на конце существительных мягкий знак пишется у слов женского рода и не пишется у слов мужского рода. Если помнить это простое правило, писать станет намного легче.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2026-05-21T23:25:51Z</dcterms:created>
  <dcterms:modified xsi:type="dcterms:W3CDTF">2026-05-21T23:25:51Z</dcterms:modified>
</cp:coreProperties>
</file>