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mache ich gern: что мне нравится делать
</a:t>
            </a:r>
            <a:endParaRPr lang="en-US" sz="306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по-немецки о любимых занятиях без ошибок и скуки.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по-немецки рассказать о том, что любишь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gern значит «охотно» или «с удовольствием». Оно помогает строить простые фразы о себе: Ich spiele gern Fußball, Ich lese gern Bücher. Такие предложения легко запомнить и приятно говорить вслух.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0317" y="2145390"/>
            <a:ext cx="690900" cy="55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4400" y="1466300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9258" y="2282400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4488" y="1466300"/>
            <a:ext cx="578700" cy="57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13053" y="2192325"/>
            <a:ext cx="578700" cy="57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нужные слова по теме
</a:t>
            </a:r>
            <a:endParaRPr lang="en-US" sz="3600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7662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spielen помогает говорить об играх и спорте. Часто рядом стоят слова der Ball и das Spiel. Так можно сказать, во что ты любишь играть после уроков.
</a:t>
            </a:r>
            <a:endParaRPr lang="en-US" sz="1090" dirty="0"/>
          </a:p>
        </p:txBody>
      </p:sp>
      <p:sp>
        <p:nvSpPr>
          <p:cNvPr id="11" name="Text 3"/>
          <p:cNvSpPr txBox="1"/>
          <p:nvPr/>
        </p:nvSpPr>
        <p:spPr>
          <a:xfrm>
            <a:off x="2076313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lesen нужен, когда речь идёт о книгах, сказках и коротких текстах. Полезно запомнить слова das Buch и die Geschichte, чтобы легко составлять простые фразы.
</a:t>
            </a:r>
            <a:endParaRPr lang="en-US" sz="1090" dirty="0"/>
          </a:p>
        </p:txBody>
      </p:sp>
      <p:sp>
        <p:nvSpPr>
          <p:cNvPr id="12" name="Text 4"/>
          <p:cNvSpPr txBox="1"/>
          <p:nvPr/>
        </p:nvSpPr>
        <p:spPr>
          <a:xfrm>
            <a:off x="3764987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malen и basteln подходят для рисования и поделок. Здесь часто встречаются der Stift, das Papier и die Farbe. Это хорошая тема для весёлого урока без скуки.
</a:t>
            </a:r>
            <a:endParaRPr lang="en-US" sz="1090" dirty="0"/>
          </a:p>
        </p:txBody>
      </p:sp>
      <p:sp>
        <p:nvSpPr>
          <p:cNvPr id="13" name="Text 5"/>
          <p:cNvSpPr txBox="1"/>
          <p:nvPr/>
        </p:nvSpPr>
        <p:spPr>
          <a:xfrm>
            <a:off x="5483038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singen и tanzen связаны с музыкой, песнями и ритмом. К ним подходят слова die Musik и das Lied. Так можно рассказывать о праздниках и любимых выступлениях.
</a:t>
            </a:r>
            <a:endParaRPr lang="en-US" sz="1090" dirty="0"/>
          </a:p>
        </p:txBody>
      </p:sp>
      <p:sp>
        <p:nvSpPr>
          <p:cNvPr id="14" name="Text 6"/>
          <p:cNvSpPr txBox="1"/>
          <p:nvPr/>
        </p:nvSpPr>
        <p:spPr>
          <a:xfrm>
            <a:off x="7155201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helfen помогает говорить о помощи дома и в семье. Полезно знать die Familie и das Fahrrad, чтобы описывать обычные дела и занятия после школы.
</a:t>
            </a:r>
            <a:endParaRPr lang="en-US" sz="10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любимая книжка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 столе лежит маленькая книга с яркими картинками. Мальчик открывает её и читает медленно, а рядом сидит кот и будто тоже слушает. Так фраза Ich lese gern звучит очень просто и понятно.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перед сном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девочка берёт короткую сказку с крупным шрифтом. На страницах есть лес, домик и смешной герой. Читать удобно, потому что текст маленький, а картинки помогают сразу понять историю.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 на перемене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школьник листает комикс и улыбается. В нём мало текста, зато много рисунков и весёлых событий. Для 3 класса это отличный способ сказать: Ich lese gern.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lese gern
</a:t>
            </a:r>
            <a:endParaRPr lang="en-US" sz="3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713" y="1793917"/>
            <a:ext cx="341674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422" y="3238872"/>
            <a:ext cx="256255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3660" y="2571150"/>
            <a:ext cx="256255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19610" y="3908754"/>
            <a:ext cx="384383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male gern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 рисунка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рисунков нужны der Stift и der Buntstift. С их помощью легко нарисовать дом, кота или школу. Даже одна линия может превратиться в настоящий шедевр.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die Farbe помогает говорить о цветах и красках. Рисунок становится живым, когда появляются красный, синий или зелёный оттенок. Тут начинается настоящая цветная магия.
</a:t>
            </a:r>
            <a:endParaRPr lang="en-US" sz="842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для идей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das Papier часто встречается рядом с рисованием. На листе можно изобразить семью, любимую игрушку или праздник. Бумага терпеливо ждёт, пока появится новая картинка.
</a:t>
            </a:r>
            <a:endParaRPr lang="en-US" sz="836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темы для рисунка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3 класса подходят рисунки животных, дома, школы и друзей. Такие картинки легко описать по-немецки и они помогают запоминать новые слова без лишнего труда.
</a:t>
            </a:r>
            <a:endParaRPr lang="en-US" sz="89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spiele gern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spielen очень часто нужен на уроке. Он помогает сказать: Ich spiele gern mit dem Ball, Ich spiele gern ein Spiel, Ich spiele gern mit Freunden после школы.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теме подходят слова der Ball, das Spiel, der Freund и die Pause. Это знакомые слова, поэтому фраза получается короткой, ясной и совсем не страшной.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singe und tanze gern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музыка, легко сказать: Ich singe gern. Песня помогает запомнить слова, а голос звучит смело, даже если поёт только один ученик.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Ich tanze gern показывает движение и радость. Здесь полезны слова die Musik, das Lied и der Rhythmus, потому что они помогают говорить о весёлых играх и праздниках.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 классе такие предложения хорошо подходят для концертов, утренников и школьных праздников. Иногда можно даже хлопать в ладоши в такт — это почти маленький оркестр!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фраза о любимом занятии
</a:t>
            </a:r>
            <a:endParaRPr lang="en-US" sz="236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составить простое немецкое предложение по образцу.
</a:t>
            </a:r>
            <a:endParaRPr lang="en-US" sz="9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951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2740" y="1466300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2223" y="2242435"/>
            <a:ext cx="506363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9823" y="1466300"/>
            <a:ext cx="578700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bastle gern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Schere помогает вырезать аккуратные детали для открыток, фигурок и аппликаций. Это маленький, но очень важный помощник на уроке труда.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Клей и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Kleber нужен, чтобы всё крепко держалось. Когда детали приклеены ровно, поделка выглядит красиво, а ученик может гордиться своей работой.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и открытки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Papier подходит для открыток, фонариков и простых поделок. Из обычного листа легко сделать что-то красивое, если работать спокойно и аккуратно.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своими руками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Geschenk, сделанное своими руками, особенно приятно дарить. Поделка учит терпению, вниманию и радости от маленького успеха, который виден сразу.
</a:t>
            </a:r>
            <a:endParaRPr lang="en-US" sz="10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fahre gern Fahrrad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Ich fahre gern Fahrrad подходит для прогулок во дворе, в парке и рядом с домом. Здесь важны слова das Fahrrad, der Helm и der Weg.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занятие связано с движением и свободным временем. Велосипед помогает говорить о привычных делах после школы и о том, где особенно приятно кататься.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я помогаю дома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прибираю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я убираю свои вещи и привожу комнату в порядок. Так появляется время и для игры, и для спокойного отдыха.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накрываю на стол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я помогаю накрыть на стол. Это простое дело показывает заботу о семье и делает обед или ужин дружнее.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забочусь о доме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я могу полить цветы или покормить домашнее животное. Такие маленькие дела легко запомнить и приятно делать каждый день.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дела дома и в школе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удобно читать, рисовать и мастерить. Эти занятия спокойные, понятные и помогают отдохнуть после уроков, не забывая про любимые книги и краски.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часто поют, читают вслух и работают в паре. Такие дела делают уроки живыми, а ещё учат слушать и помогать друг другу.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можно играть, разговаривать с друзьями и немного двигаться. Именно тогда слова zu Hause и in der Schule особенно легко сравнивать.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обеда многим детям нравится делать маленькие проекты или повторять уроки. Так слово am Nachmittag связывается с полезными и интересными делами.
</a:t>
            </a:r>
            <a:endParaRPr lang="en-US" sz="119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короткие истории о делах с друзьями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 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друзья выходят во двор и играют вместе с мячом. Один бросает, другой ловит, а третий смеётся и подбадривает всех. После игры всем хочется сказать: Wir spielen zusammen!
</a:t>
            </a:r>
            <a:endParaRPr lang="en-US" sz="1064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 паре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подруги садятся рядом и читают одну короткую историю. Они по очереди смотрят картинки и называют знакомые слова. Так чтение становится общим делом, а не скучным заданием.
</a:t>
            </a:r>
            <a:endParaRPr lang="en-US" sz="1023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Поделка для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учеников делают открытку для школьного праздника. Один вырезает, другой клеит, а третий выбирает цвет. Когда работа готова, каждый рад, что получилось gemeinsam и очень аккуратно.
</a:t>
            </a:r>
            <a:endParaRPr lang="en-US" sz="1018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Этого маленького слова достаточно, чтобы сказать, что нравится, и не нравится, без длинных объяснений. Для третьеклассника это настоящий суперпомощник.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Собственный учебный материал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слово gern уже помогает рассказать о своих любимых делах по-немецки.
</a:t>
            </a:r>
            <a:endParaRPr lang="en-US" sz="196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нужную фразу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какой глагол выбрать в зависимости от любимого дела, а потом добавить gern и нужное слово темы.
</a:t>
            </a:r>
            <a:endParaRPr lang="en-US" sz="9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Лето: больше движения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дни и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особенно хочется быть на улице: кататься на велосипеде, играть в мяч и плавать. Такие дела легко связать с хорошей погодой и длинным днём.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 спокойные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чаще выбирают чтение, рисование и поделки. Когда за окном холодно, дома особенно приятно заниматься тихими и красивыми делами.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100" y="1622875"/>
            <a:ext cx="34680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100" y="3134175"/>
            <a:ext cx="346800" cy="34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53164" y="2334880"/>
            <a:ext cx="303450" cy="34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3389" y="4034188"/>
            <a:ext cx="363000" cy="322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66789" y="3147343"/>
            <a:ext cx="363000" cy="32266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пригодятся на уроке
</a:t>
            </a:r>
            <a:endParaRPr lang="en-US" sz="3600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24662" y="16250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gern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сказать, что действие нравится. Оно стоит в короткой фразе и делает предложение дружелюбным и очень понятным.
</a:t>
            </a:r>
            <a:endParaRPr lang="en-US" sz="849" dirty="0"/>
          </a:p>
        </p:txBody>
      </p:sp>
      <p:sp>
        <p:nvSpPr>
          <p:cNvPr id="11" name="Text 3"/>
          <p:cNvSpPr txBox="1"/>
          <p:nvPr/>
        </p:nvSpPr>
        <p:spPr>
          <a:xfrm>
            <a:off x="724662" y="31363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singen, tanzen, die Musik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слов помогает говорить о песнях, ритме и весёлых движениях. Она хорошо подходит для праздников и уроков музыки.
</a:t>
            </a:r>
            <a:endParaRPr lang="en-US" sz="929" dirty="0"/>
          </a:p>
        </p:txBody>
      </p:sp>
      <p:sp>
        <p:nvSpPr>
          <p:cNvPr id="12" name="Text 4"/>
          <p:cNvSpPr txBox="1"/>
          <p:nvPr/>
        </p:nvSpPr>
        <p:spPr>
          <a:xfrm>
            <a:off x="3568051" y="2337082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lesen, das Buch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нужны, когда ребёнок говорит о чтении. Они подходят для книг, сказок и коротких текстов с картинками.
</a:t>
            </a:r>
            <a:endParaRPr lang="en-US" sz="987" dirty="0"/>
          </a:p>
        </p:txBody>
      </p:sp>
      <p:sp>
        <p:nvSpPr>
          <p:cNvPr id="13" name="Text 5"/>
          <p:cNvSpPr txBox="1"/>
          <p:nvPr/>
        </p:nvSpPr>
        <p:spPr>
          <a:xfrm>
            <a:off x="3568051" y="4024323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helfen, Zuhause, Schule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показывают помощь дома и жизнь в школе. С ними можно рассказать о порядке, маленьких делах и заботе о других.
</a:t>
            </a:r>
            <a:endParaRPr lang="en-US" sz="912" dirty="0"/>
          </a:p>
        </p:txBody>
      </p:sp>
      <p:sp>
        <p:nvSpPr>
          <p:cNvPr id="14" name="Text 6"/>
          <p:cNvSpPr txBox="1"/>
          <p:nvPr/>
        </p:nvSpPr>
        <p:spPr>
          <a:xfrm>
            <a:off x="6411450" y="3137478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malen, die Farbe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связаны с рисованием и цветами. С ними легко рассказать о рисунке, карандашах, красках и любимых животных.
</a:t>
            </a:r>
            <a:endParaRPr lang="en-US" sz="92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для ответа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lese gern. Ich male gern Bilder. В этих предложениях есть одно действие, слово gern и простая тема, которую легко понять и повторить.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spiele gern Fußball. Ich singe gern. Такие фразы звучат коротко и бодро, поэтому их удобно говорить на уроке без длинных пауз и сложных слов.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helfe gern zu Hause. Ich bastle gern Karten. Здесь видно, что можно говорить не только об играх, но и о полезных делах и творчестве.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имени к маленькому рассказу
</a:t>
            </a:r>
            <a:endParaRPr lang="en-US" sz="287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построить короткое высказывание: сначала назвать себя, потом сказать о любимом деле, добавить действие и закончить фразой о настроении.
</a:t>
            </a:r>
            <a:endParaRPr lang="en-US" sz="67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mache ich gern — это просто и весело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рассказать о себе по-немецки: что ты любишь, что делаешь дома и в школе, и с кем любишь заниматься. Главное — говорить коротко, ясно и с удовольствием.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2026-05-25T04:11:55Z</dcterms:created>
  <dcterms:modified xsi:type="dcterms:W3CDTF">2026-05-25T04:11:55Z</dcterms:modified>
</cp:coreProperties>
</file>