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первичноназемных позвоночных: ключевые черты и значение
</a:t>
            </a:r>
            <a:endParaRPr lang="en-US" sz="351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животные, впервые освоившие жизнь на суше, стали основой наземных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выхода на сушу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девонского периода, около 375 млн лет назад, стал временем, когда лопастепёрые рыбы начали переход с воды на сушу. Сухой климат и дефицит водоемов стимулировали поиск новых мест обитания и питания.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первичноназемных позвоночных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Лабиринтодонты — древние земноводные с сильным черепным строением и многочисленными зубами. Это одни из первых организмов, освоивших сушу.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амфибии включают лягушек, саламандр и тритонов, которые сохраняют влажную кожу и проходят метаморфоз на разных стадиях жизни.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рептилии характеризуются сухой кожей и внутренним оплодотворением, что позволило им независимость от водной среды при размножении.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перехода к наземному образу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начало воспринимать звуки воздушной среды, а кожа стала более устойчивой к потере влаги, обеспечивая комфортное обитание вне воды.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лёгкие, пять пальцев на конечностях и кератиновый слой кожи, что обеспечило защиту от высыхания и движение по твёрдой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конечностей и локомоция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костей и мышц конечностей дало возможность эффективного ползания и ходьбы, как у ихтиостеги, приспособленной к мелководью и наземной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прочные конечности с пятью пальцами, позволяющие поддерживать вес тела и передвигаться на суше. Суставы обеспечили гибкость и устойчивость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легочного дыхания: эволюционные инновации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и акантостега демонстрируют переходный тип дыхания с примитивными лёгкими и остатками жаберных структур, которые постепенно редуцировались.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первичных наземных позвоночных лёгкие стали главным органом дыхания, усиливая газообмен в условиях воздуха. Кожное дыхание сохранялось, особенно у амфибий.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кровеносной системы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двойной круг кровообращения – малый (легочный) и большой, что улучшило насыщение крови кислородом.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Трёхкамерное сердце позволяло частично разделять венозную и артериальную кровь, повышая эффективность обмена веществ.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рептилий началось отделение артериальной и венозной крови, что улучшало кислородное снабжение тканей.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обеспечили лучшую адаптацию к жизни на суше и повышенную выносливость у первичноназемных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новые стратегии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амфибий продолжают использовать внешний способ оплодотворения и развитие яиц в водной среде. Это сохраняет связь с водой, необходимой для выживания потомства.
</a:t>
            </a:r>
            <a:endParaRPr lang="en-US" sz="89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ранних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рептилии разработали внутреннее оплодотворение и амниотические яйца, что позволило откладывать их в сухих местах и снизить зависимость от водоёмов.
</a:t>
            </a:r>
            <a:endParaRPr lang="en-US" sz="9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обоняние, зрение, вкус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веко защищает глаза и сохраняет обзор, улучшая ориентацию в наземной среде и защищая глаза от пыли и повреждений.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вытянутый язык усиленно используется для захвата и анализа пищи, а также для обогащения обонятельных ощущений.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Улучшенное зрение и обоняние помогают находить пищу, избегать хищников и ориентироваться в сложных ландшафтах суши.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защитный и дыхательный орган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от высыхания благодаря сальным и слизистым железам, поддерживающим оптимальный уровень влажности.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рептилий развивается плотный роговой слой из кератина, который эффективно предотвращает потерю воды в сухой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кожи варьируется в зависимости от среды обитания, обеспечивая животным адаптацию к конкретным условиям.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амфибий кожа тонкая и участвует в дыхании, позволяя газообмену непосредственно через поверхность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слух и равновесие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впервые появляется у древних земноводных и рептилий, позволяя воспринимать звуки в воздушной среде, что повысило их способность ориентироваться вне воды.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содержит стремечко — косточку, которая передаёт вибрации от барабанной перепонки к внутреннему уху, обеспечивая лучшую слышимость воздушных звуков.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равновесия — лабиринт обеспечивает точную ориентацию тела в пространстве на суше, что критично для координации движений и устойчивого передвижения.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 у первичноназемных позвоночных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малого и большого кругов кровообращения значительно улучшило снабжение тканей кислородом, повышая выносливость животных на суше.
</a:t>
            </a:r>
            <a:endParaRPr lang="en-US" sz="776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Трёхкамерное сердце у земноводных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имеют сердце с двумя предсердиями и одним желудочком, где кровь частично смешивается, что отражает переходный этап в эволюции сердечно-сосудистой системы.
</a:t>
            </a:r>
            <a:endParaRPr lang="en-US" sz="703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кровотоков у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рептилий началось отделение артериальной и венозной крови, что улучшило эффективность кислородного обмена и позволило жить в более сухих условиях.
</a:t>
            </a:r>
            <a:endParaRPr lang="en-US" sz="7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конечности: новые адаптации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приобрели развитую мускулатуру и обычно пять пальцев, что обеспечило равновесие и возможность эффективного передвижения по разнообразным наземным поверхностям.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Укрепился позвоночник, развились пояса конечностей, появились новые суставы, которые улучшили устойчивость и подвижность на суше, позволяя поддерживать вес тела вне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первичноназемных позвоночных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Ихтиостега: первый шаг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— древний позвоночный, живший около 370 миллионов лет назад. Обнаруженная в девонских отложениях Гренландии, она сочетала черты рыбы и земноводного, включая конечности с пальцами и хвост с плавниками.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Акантостега: переходная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Акантостега была одним из первых животных, освоивших и воду, и сушу. Ее скелет и легкие показывают промежуточное состояние между рыбами и тетраподами, что даёт важные сведения о эволюции.
</a:t>
            </a:r>
            <a:endParaRPr lang="en-US" sz="10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9366"/>
            <a:ext cx="4009200" cy="162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земноводных и рептилий: основные различия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коже, дыхании, размножении и типе яйца, которые отражают адаптацию к жизни на суше у рептилий по сравнению с земноводными.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имеют лучшие адаптации для жизни вдали от водоёмов благодаря сухой коже и амниотическим яйцам.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позвоночных, 2020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строение ротового аппарата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первичноназемных позвоночных варьируется от мелких беспозвоночных до растений и крупных животных, что отражает их адаптационную гибкость в разных условиях.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и зубов позволило захватывать и удерживать разную пищу, обеспечивая разнообразие в рационе и эффективность добывания пищи.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рептилий появились мощные челюсти и череп, способные справляться с крупной добычей, что открыло новые пищевые ниши на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и механизмы защиты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помогает первичноназемным позвоночным сливаться с окружающей средой, снижая риск быть замеченным хищниками.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и панцири служат эффективными средствами защиты, отпугивая или защищая от нападений хищников.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окраска, например у зелёных агам, играет роль маскировки в зелёной растительности, помогая избегать опасности.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 является важной тактикой спасения, позволяющей мгновенно уклоняться от угроз и повышать шансы на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экологические ограничения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ограничены необходимостью близости водоёмов, так как не могут долго обходиться без влаги из-за особенностей кожи и способов размножения.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Первичноназемные позвоночные предпочитают влажные леса, берега рек и болота, где присутствует постоянная влага, необходимая для их размножения и поддержания жизненных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370 миллионов лет
</a:t>
            </a:r>
            <a:endParaRPr lang="en-US" sz="4464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позвоночные впервые освоили наземную среду, что привело к большому увеличению биоразнообразия и образованию новых экосистем.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2021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начался переход позвоночных к жизни на суше, что стало поворотным моментом в эволюции животного мира.
</a:t>
            </a:r>
            <a:endParaRPr lang="en-US" sz="15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первичноназемных позвоночных в современной биоте
</a:t>
            </a:r>
            <a:pPr algn="ctr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первичноназемных позвоночных — конечности, легкие, кожа и органы чувств — сформировали фундамент современной животной жизни на суше, обеспечив разнообразие амфибий, рептилий и потомков.
</a:t>
            </a:r>
            <a:endParaRPr lang="en-US" sz="25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2026-05-09T15:22:50Z</dcterms:created>
  <dcterms:modified xsi:type="dcterms:W3CDTF">2026-05-09T15:22:50Z</dcterms:modified>
</cp:coreProperties>
</file>