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Австралия: материк, государство и природный мир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Материк, страна и уникальная природа в одном пространстве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Австралия: география, история и особый путь развития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лежит между Индийским и Тихим океанами и долго развивалась в изоляции от других материков. Здесь сформировались своеобразная природа, ранние культуры коренных народов и особая колониальная история, определившая современный облик страны.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площадь сочетается с протяжённой береговой линией и резко различающимися природными зонами: от влажных побережий до засушливых внутренних районов.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справочные данные; общепринятая оценка площади материка и государства
</a:t>
            </a:r>
            <a:endParaRPr lang="en-US" sz="628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6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7,7 млн км²
</a:t>
            </a:r>
            <a:endParaRPr lang="en-US" sz="5629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такова площадь Австралии, одного из крупнейших государств мира по территории.
</a:t>
            </a:r>
            <a:endParaRPr lang="en-US" sz="1854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25" y="1035882"/>
            <a:ext cx="3831300" cy="22523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100" y="1037134"/>
            <a:ext cx="3945000" cy="22498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848825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Риф, видимый из космоса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Барьерный риф тянется вдоль северо-восточного побережья и считается крупнейшей коралловой системой планеты. Его масштабы, богатство морской жизни и статус объекта Всемирного наследия ЮНЕСКО сделали риф одним из главных символов Австралии.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64150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Улуру — каменное сердце континента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Улуру возвышается в центре страны как огромный монолит красного песчаника. Для народа анангу это священное место, связанное с памятью предков и традиционными представлениями о земле. Его образ подчёркивает не только красоту, но и культурную глубину материка.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природы, которые узнают во всём мире
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Австралии по численности населения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распределены неравномерно: экономическая и транспортная активность сосредоточена на побережьях, прежде всего на востоке и юго-востоке.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Сидней и Мельбурн образуют два крупнейших городских центра страны, а концентрация населения у моря связана с климатом и хозяйственным развитием.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Australian Bureau of Statistics, Estimated Resident Population / Greater Capital City Statistical Areas, 2023
</a:t>
            </a:r>
            <a:endParaRPr lang="en-US" sz="75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демографические особенности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231125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урбанизация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4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весь образ жизни австралийцев связан с городами: здесь сосредоточены работа, образование, транспорт и услуги. Это делает страну одной из самых урбанизированных в мире.
</a:t>
            </a:r>
            <a:endParaRPr lang="en-US" sz="1247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162816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Многонациональное общество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4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Значительная часть жителей родилась за пределами страны, поэтому Австралия сочетает разные культурные традиции. Миграция заметно повлияла на кухню, быт, язык повседневного общения и городскую среду.
</a:t>
            </a:r>
            <a:endParaRPr lang="en-US" sz="1137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094504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картина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доминирует в официальной и бытовой сфере, но наряду с ним сохраняются языки мигрантов и коренных народов. Это подчёркивает культурное разнообразие общества.
</a:t>
            </a:r>
            <a:endParaRPr lang="en-US" sz="1233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026216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4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распределено крайне неравномерно: плотнее заселены побережья, а внутренние районы остаются малонаселёнными. Такая картина связана с засушливым климатом и ограниченными водными ресурсами.
</a:t>
            </a:r>
            <a:endParaRPr lang="en-US" sz="113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Штаты и территории Австралии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состоит из шести штатов и двух территорий, различающихся по размеру, населению и хозяйственной специализации.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по населению регионы сосредоточены на востоке, а наиболее ресурсно ориентированные — на западе и севере.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справочные материалы штатов и территорий Австралии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колонии к федерации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последовательность: от британской колонизации к современной федерации Австралии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устройство Австралии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211800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Конституционная монархия
</a:t>
            </a:r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сохраняет монархическую форму правления, но власть монарха носит преимущественно символический характер. В стране его представляет генерал-губернатор, действующий в рамках конституции и политической традиции.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494225" y="2151552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Парламентская федерация
</a:t>
            </a:r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Федеративное устройство означает разделение полномочий между центром и штатами. Федеральный парламент формирует общенациональную политику, а региональные власти отвечают за значительную часть внутреннего управления.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91303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Двухпалатный парламент
</a:t>
            </a:r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включает Палату представителей и Сенат, что позволяет учитывать как численность населения, так и интересы регионов. Такая система поддерживает баланс между крупными штатами и менее населёнными территориями.
</a:t>
            </a:r>
            <a:endParaRPr lang="en-US" sz="1048" dirty="0"/>
          </a:p>
        </p:txBody>
      </p:sp>
      <p:sp>
        <p:nvSpPr>
          <p:cNvPr id="13" name="Text 5"/>
          <p:cNvSpPr txBox="1"/>
          <p:nvPr/>
        </p:nvSpPr>
        <p:spPr>
          <a:xfrm>
            <a:off x="494225" y="4031051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Независимый суд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Судебная власть отделена от исполнительной и законодательной. Это важно для защиты прав граждан, разрешения споров и поддержания доверия к демократическим институтам.
</a:t>
            </a:r>
            <a:endParaRPr lang="en-US" sz="106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Австралии: ресурсы, услуги и экспорт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1211924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база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богата железной рудой, углём, природным газом и золотом. Именно добыча ресурсов обеспечивает стране сильные позиции в мировой торговле и высокую экспортную выручку.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36616" y="1211913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крупным сектором экономики является сфера услуг. Образование, финансы, здравоохранение, транспорт и туризм создают большую часть рабочих мест в городах и формируют современный облик экономики.
</a:t>
            </a:r>
            <a:endParaRPr lang="en-US" sz="1014" dirty="0"/>
          </a:p>
        </p:txBody>
      </p:sp>
      <p:sp>
        <p:nvSpPr>
          <p:cNvPr id="13" name="Text 4"/>
          <p:cNvSpPr txBox="1"/>
          <p:nvPr/>
        </p:nvSpPr>
        <p:spPr>
          <a:xfrm>
            <a:off x="4603276" y="1211900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Аграрный сектор опирается на овцеводство, производство шерсти, мясное скотоводство и выращивание зерновых культур. Его развитие зависит от климата и доступности воды в более влажных районах страны.
</a:t>
            </a:r>
            <a:endParaRPr lang="en-US" sz="1014" dirty="0"/>
          </a:p>
        </p:txBody>
      </p:sp>
      <p:sp>
        <p:nvSpPr>
          <p:cNvPr id="14" name="Text 5"/>
          <p:cNvSpPr txBox="1"/>
          <p:nvPr/>
        </p:nvSpPr>
        <p:spPr>
          <a:xfrm>
            <a:off x="6769937" y="1211925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Австралии тесно связана с рынками Азии. Среди ключевых партнёров выделяются Китай, Япония и Южная Корея, а также другие страны Азиатско-Тихоокеанского региона.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по основным секторам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обеспечивает занятость в городах и поддерживает внутренний рынок, тогда как сырьевые отрасли усиливают экспортные позиции страны.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Австралии опирается прежде всего на услуги, но её внешняя специализация во многом определяется добывающим сектором.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данным Australian Bureau of Statistics и World Bank, 2023–2024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540" y="1580311"/>
            <a:ext cx="669638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7151" y="2088061"/>
            <a:ext cx="765300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76065" y="1488977"/>
            <a:ext cx="886500" cy="70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16715" y="1914509"/>
            <a:ext cx="573975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сельского хозяйства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Овцеводство и шерсть
</a:t>
            </a:r>
            <a:pPr algn="ctr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известна крупными овцеводческими хозяйствами, особенно в более сухих районах. Производство шерсти остаётся важной отраслью, связанной с пастбищным использованием больших территорий и экспортной ориентацией сельского хозяйства.
</a:t>
            </a:r>
            <a:endParaRPr lang="en-US" sz="963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 культуры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и ячмень выращиваются главным образом в юго-западных, южных и восточных районах с более устойчивым увлажнением. Эти культуры важны для внутреннего продовольствия и поставок на внешний рынок.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Мясное скотоводство
</a:t>
            </a:r>
            <a:pPr algn="ctr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Разведение крупного рогатого скота широко распространено на пастбищах и в зонах, где земледелие ограничено климатом. Такая специализация позволяет использовать обширные территории с низкой плотностью населения.
</a:t>
            </a:r>
            <a:endParaRPr lang="en-US" sz="963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размещение
</a:t>
            </a:r>
            <a:pPr algn="ctr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сосредоточено там, где легче организовать водоснабжение и защиту почв. Поэтому наиболее интенсивно используются восток, юго-восток и юго-запад материка, а внутренние районы остаются малоосвоенными.
</a:t>
            </a:r>
            <a:endParaRPr lang="en-US" sz="9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03" y="222600"/>
            <a:ext cx="4661595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природа Австралии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053872" y="1481548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Эндемики материка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географическая изоляция привела к тому, что многие виды развивались здесь особым путём. Поэтому кенгуру, коала, вомбат, утконос и ехидна стали символами природной уникальности Австралии.
</a:t>
            </a:r>
            <a:endParaRPr lang="en-US" sz="1023" dirty="0"/>
          </a:p>
        </p:txBody>
      </p:sp>
      <p:sp>
        <p:nvSpPr>
          <p:cNvPr id="12" name="Text 3"/>
          <p:cNvSpPr txBox="1"/>
          <p:nvPr/>
        </p:nvSpPr>
        <p:spPr>
          <a:xfrm>
            <a:off x="5053872" y="2346329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ландшафтов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сравнительно одной территории соседствуют эвкалиптовые леса, саванны, тропические леса, полупустыни и пустыни. Такой контраст связан с протяжённостью материка и резкими климатическими различиями между его частями.
</a:t>
            </a:r>
            <a:endParaRPr lang="en-US" sz="1023" dirty="0"/>
          </a:p>
        </p:txBody>
      </p:sp>
      <p:sp>
        <p:nvSpPr>
          <p:cNvPr id="13" name="Text 4"/>
          <p:cNvSpPr txBox="1"/>
          <p:nvPr/>
        </p:nvSpPr>
        <p:spPr>
          <a:xfrm>
            <a:off x="5053872" y="3211111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Хрупкие экосистемы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Уникальность природы сочетается с её уязвимостью: засухи, пожары и изменение климата быстро влияют на растения и животных. Многие экосистемы требуют постоянной охраны и научного мониторинга.
</a:t>
            </a:r>
            <a:endParaRPr lang="en-US" sz="1023" dirty="0"/>
          </a:p>
        </p:txBody>
      </p:sp>
      <p:sp>
        <p:nvSpPr>
          <p:cNvPr id="14" name="Text 5"/>
          <p:cNvSpPr txBox="1"/>
          <p:nvPr/>
        </p:nvSpPr>
        <p:spPr>
          <a:xfrm>
            <a:off x="5053872" y="4075894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природы и 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коренных народов Австралии ландшафт имеет не только хозяйственное, но и духовное значение. Поэтому охрана природных территорий здесь тесно связана с сохранением культурного наследия и традиционных знаний.
</a:t>
            </a:r>
            <a:endParaRPr lang="en-US" sz="102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750" y="1073232"/>
            <a:ext cx="7896500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различия по частям материка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климат влияет на распределение населения, сельского хозяйства и водных ресурсов по территории Австралии.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материка испытывает нехватку влаги, поэтому самые благоприятные условия сосредоточены у побережий и в юго-восточной части страны.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климатическим картам Австралии и школьным географическим атласам
</a:t>
            </a:r>
            <a:endParaRPr lang="en-US" sz="75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коренных народов Австралии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60 тысяч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материке формируются древнейшие непрерывные культуры мира. Коренные народы развивают сложные знания о природе, перемещениях, сезонности и выживании в разнообразных условиях Австралии.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колонизации и утраты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прихода европейцев коренные сообщества столкнулись с вытеснением, насильственными переменами образа жизни и сокращением языкового разнообразия. Несмотря на это, традиции, искусство и память сохранились.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признание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Австралия развивает политику примирения, поддерживает сохранение языков и усиливает признание прав коренных народов. Их наследие рассматривается как важная часть национальной идентичности страны.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узнаваемые направления Австралии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Туристический спрос поддерживают не только знаменитые природные объекты, но и развитая городская инфраструктура, удобная для путешествий по стране.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сильный образ Австралии формируют сочетание городов и уникальных природных объектов, особенно Всемирного наследия.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 материалам Tourism Australia, 2024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Австралия отвечает на экологические вызовы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природные риски и меры, которые применяются для их смягчения и предотвращения.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наука и образование усиливают страну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1318602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мирового уровня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Австралийские университеты входят в международные рейтинги и привлекают студентов из разных стран. Это укрепляет научные школы, расширяет международные связи и поддерживает высокий спрос на квалифицированные кадры.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438352" y="1318579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Прикладные исследования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активно развиваются медицина, горное дело, геология и экология. Такие исследования напрямую связаны с потребностями страны, где важны ресурсы, здоровье населения и устойчивое использование территории.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06750" y="1318566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планетой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и климатология занимают заметное место благодаря ясному небу, удалённым наблюдательным площадкам и необходимости изучать изменения природной среды. Это повышает значение страны в глобальной науке.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75153" y="1318566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в хозяйстве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база помогает модернизировать промышленность, сельское хозяйство и сферу услуг. В результате Австралия сохраняет высокий уровень жизни и конкурентоспособность в мировой экономике.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1006795"/>
            <a:ext cx="4248300" cy="19250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972407"/>
            <a:ext cx="4248300" cy="19250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в мировых связях: две истории о дальности и близости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1377250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Порт, который работает на весь регион
</a:t>
            </a:r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австралийских городах порты, аэропорты и логистические центры связывают внутренний рынок с Азией и Америкой. Через них проходят сырьё, продовольствие, техника и образовательные потоки, а удалённость от других материков уже не означает изоляции. Страна остаётся частью глобальных цепочек поставок.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3342883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Страна, которую узнают по маршрутам и обменам
</a:t>
            </a:r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с Китаем, Японией, Индией, США и странами АСЕАН делает Австралию заметным участником Азиатско-Тихоокеанского региона. Одновременно международные университеты, туризм и цифровая связь формируют устойчивые человеческие контакты, которые дополняют экономические отношения и усиливают влияние страны.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63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Австралия: уникальность, которую видно на карте мира
</a:t>
            </a:r>
            <a:endParaRPr lang="en-US" sz="3863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сочетает природную неповторимость, высокую урбанизацию и сильные международные связи. Её развитие зависит от умения сохранять ресурсы, поддерживать многообразие общества и защищать культурное наследие коренных народов.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2026-06-02T22:46:13Z</dcterms:created>
  <dcterms:modified xsi:type="dcterms:W3CDTF">2026-06-02T22:46:13Z</dcterms:modified>
</cp:coreProperties>
</file>