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функции клетки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раскрывает логику жизни: от строения до функций.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402" y="1360725"/>
            <a:ext cx="3930197" cy="298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основа живого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клетки показывает, как устроены организмы, как они растут, наследуют признаки, восстанавливают ткани и реагируют на болезни. Именно поэтому клеточная биология остается ключом к пониманию живой природы.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клеточной теории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живое клеточное
</a:t>
            </a:r>
            <a:pPr algn="l" indent="0" marL="0">
              <a:lnSpc>
                <a:spcPct val="115000"/>
              </a:lnSpc>
              <a:buNone/>
            </a:pPr>
            <a:r>
              <a:rPr lang="en-US" sz="4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организм состоит из одной клетки или множества клеток и их производных. Это положение объединяет бактерии, грибы, растения и животных в единую систему живой природы.
</a:t>
            </a:r>
            <a:endParaRPr lang="en-US" sz="932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главная единица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выполняет функции строения, жизнедеятельности и развития организма. В ней происходят обмен веществ, рост, передача наследственной информации и формирование признаков.
</a:t>
            </a:r>
            <a:endParaRPr lang="en-US" sz="930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через 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возникают не самопроизвольно, а только из уже существующих. Деление обеспечивает рост, восстановление поврежденных тканей и непрерывность жизни на клеточном уровне.
</a:t>
            </a:r>
            <a:endParaRPr lang="en-US" sz="930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и 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4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сходны по химическому составу и общему плану строения, но отличаются размерами, формой и специализацией. Эти различия связаны с выполняемыми функциями.
</a:t>
            </a:r>
            <a:endParaRPr lang="en-US" sz="97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Плазматическая мембрана и её функции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Мозаичное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мембраны составляет двойной слой фосфолипидов, в который встроены белки. Такое строение делает оболочку гибкой и одновременно прочной, позволяя клетке сохранять целостность.
</a:t>
            </a:r>
            <a:endParaRPr lang="en-US" sz="961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проницаемость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пропускает одни вещества и задерживает другие, поэтому клетка поддерживает внутреннюю среду. Через нее проходят вода, ионы, питательные молекулы и продукты обмена.
</a:t>
            </a:r>
            <a:endParaRPr lang="en-US" sz="981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и распознавание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мембраны работают как рецепторы и маркеры. Они помогают клетке узнавать соседние клетки, принимать сигналы извне и запускать ответные реакции.
</a:t>
            </a:r>
            <a:endParaRPr lang="en-US" sz="1082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участвует в защите клетки, переносе веществ и образовании пузырьков при эндоцитозе и экзоцитозе. Холестерин у животных стабилизирует ее свойства.
</a:t>
            </a:r>
            <a:endParaRPr lang="en-US" sz="10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оболочка у разных организмов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стенки связано не только с защитой, но и с особенностями образа жизни и устойчивостью клетки к внешним воздействиям.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оболочки различается по группам организмов, однако ее роль всегда одна: опора, форма и защита клетки.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10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как внутренняя среда клетки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цитоплазмы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включает гиалоплазму, органоиды и включения. В ней содержатся вода, ионы, белки, углеводы, липиды и нуклеиновые кислоты, создающие рабочую среду клетки.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реакций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цитоплазме протекает множество реакций обмена веществ. Здесь вещества вступают во взаимодействие, а клетка получает возможность быстро отвечать на изменения условий.
</a:t>
            </a:r>
            <a:endParaRPr lang="en-US" sz="1261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компоненты цитоплазмы действуют согласованно, поэтому клетка работает как единая система. Это связывает обмен веществ, рост, синтез структур и поддержание жизнедеятельности.
</a:t>
            </a:r>
            <a:endParaRPr lang="en-US" sz="1261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обеспечивает перемещение молекул и органоидов по клетке. Благодаря этому продукты синтеза, ферменты и сигнальные вещества достигают нужных участков без задержки.
</a:t>
            </a:r>
            <a:endParaRPr lang="en-US" sz="126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органоиды клетки и их 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строением органоида, его функцией и примерами клеток, где он особенно развит.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органоид специализирован под конкретную задачу, поэтому особенности строения клетки напрямую определяют ее функции.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10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 наследственная информация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оболочкой с порами, которые регулируют обмен между ядром и цитоплазмой. Это обеспечивает избирательный перенос молекул и сохранность наследственного материала.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Хроматин и ДНК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ядра находится хроматин, в состав которого входит ДНК. Именно здесь сосредоточена информация о признаках организма, а также о программах его развития и функционирования.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Ядрышко участвует в образовании рибосомных частиц. Оно особенно заметно в клетках с интенсивным синтезом белка, где потребность в рибосомах постоянно высока.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управляет синтезом белков, контролирует деление клетки и обеспечивает передачу наследственной информации дочерним клеткам. Без него координация процессов была бы невозможна.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73" y="1314140"/>
            <a:ext cx="6741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23" y="2532723"/>
            <a:ext cx="794400" cy="706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648" y="3684452"/>
            <a:ext cx="6741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 синтез белка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мРНК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считывает последовательность мРНК и по ней соединяет аминокислоты в определенном порядке. Так формируется полипептидная цепь, из которой затем возникает готовый белок.
</a:t>
            </a:r>
            <a:endParaRPr lang="en-US" sz="1037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рибосом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состоят из рРНК и белков и не имеют мембраны. Они встречаются свободно в цитоплазме или прикрепляются к шероховатой эндоплазматической сети.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белки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Синтезированные белки выполняют множество функций: работают ферментами, обеспечивают транспорт веществ, служат строительным материалом и входят в состав мембран и других клеточных структур.
</a:t>
            </a:r>
            <a:endParaRPr lang="en-US" sz="9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 и аппарат Гольджи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Шероховатая ЭПС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ее мембранах расположены рибосомы, поэтому здесь синтезируются и транспортируются белки. Такая система особенно развита в клетках, активно выделяющих продукты синтеза.
</a:t>
            </a:r>
            <a:endParaRPr lang="en-US" sz="827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Гладкая ЭПС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сеть участвует в образовании липидов, обмене углеводов и обезвреживании некоторых веществ. Она важна для клеток, где требуется интенсивный химический обмен.
</a:t>
            </a:r>
            <a:endParaRPr lang="en-US" sz="827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Аппарат Гольджи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принимает вещества из ЭПС, изменяет их, сортирует и упаковывает в пузырьки. Далее эти молекулы используются внутри клетки или выводятся наружу.
</a:t>
            </a:r>
            <a:endParaRPr lang="en-US" sz="8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вещества в клетке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внутриклеточного транспорта и обмена веществ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мембранная организация создаёт условия для клеточного дыхания и делает митохондрии главным энергетическим центром клетки.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мембраны позволяют митохондрии эффективно вырабатывать АТФ.
</a:t>
            </a:r>
            <a:endParaRPr lang="en-US" sz="1484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10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и животная клетка: сходство и различия
</a:t>
            </a:r>
            <a:endParaRPr lang="en-US" sz="2299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клеток общий базовый план строения, но специализированные структуры отражают разные способы питания, опоры и хранения веществ.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приспособлена к фотосинтезу и опоре, животная — к подвижности и внутренней организации обмена.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10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Пластиды: три роли одного семейства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 — фабрика органических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 и улавливают световую энергию. Внутри их мембранных систем идёт фотосинтез, благодаря которому растение создаёт органические вещества из углекислого газа и воды. На схеме хорошо видны тилакоиды, собранные в граны, и жидкая строма.
</a:t>
            </a:r>
            <a:endParaRPr lang="en-US" sz="1072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Хромопласты — источник окраски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хромопласты придают лепесткам, плодам и осенним листьям яркие жёлтые, оранжевые и красные оттенки. Такие клетки особенно заметны в органах, привлекающих опылителей и животных-распространителей семян, поэтому цвет становится важным биологическим сигналом.
</a:t>
            </a:r>
            <a:endParaRPr lang="en-US" sz="1073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 — запас питательных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 чаще находятся в подземных органах, семенах и тканях, где идёт накопление запасов. Они участвуют в образовании и хранении крахмала, жиров и белков, помогая растению переживать неблагоприятные периоды и начинать рост.
</a:t>
            </a:r>
            <a:endParaRPr lang="en-US" sz="10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376" y="1222650"/>
            <a:ext cx="4527298" cy="362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Вакуоль, осмос и тургор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82025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Центральное хранилище
</a:t>
            </a:r>
            <a:pPr algn="l" indent="0" marL="0">
              <a:lnSpc>
                <a:spcPct val="115000"/>
              </a:lnSpc>
              <a:buNone/>
            </a:pPr>
            <a:r>
              <a:rPr lang="en-US" sz="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вакуоль занимает значительную часть растительной клетки и заполнена клеточным соком. Она накапливает растворённые вещества, поддерживает внутреннюю среду и помогает клетке сохранять объём.
</a:t>
            </a:r>
            <a:endParaRPr lang="en-US" sz="852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297192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осмос
</a:t>
            </a:r>
            <a:pPr algn="l" indent="0" marL="0">
              <a:lnSpc>
                <a:spcPct val="115000"/>
              </a:lnSpc>
              <a:buNone/>
            </a:pPr>
            <a:r>
              <a:rPr lang="en-US" sz="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проходит через полупроницаемую мембрану туда, где растворённых веществ больше. Благодаря этому клетка получает воду без затрат энергии и может регулировать своё состояние.
</a:t>
            </a:r>
            <a:endParaRPr lang="en-US" sz="931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3212371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Тургор как опора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содержимого клетки на её оболочку создаёт тургор. Оно удерживает ткани упругими, поддерживает стебли и листья и позволяет растению сохранять форму.
</a:t>
            </a:r>
            <a:endParaRPr lang="en-US" sz="946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4107669"/>
            <a:ext cx="33231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потере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4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воды становится недостаточно, тургор падает, и клетки теряют упругость. Листья и побеги поникают, а ткань растения становится вялой и менее устойчивой.
</a:t>
            </a:r>
            <a:endParaRPr lang="en-US" sz="9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207190"/>
            <a:ext cx="3239400" cy="11528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транспорта через мембрану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одни вещества проходят через мембрану без затрат энергии, а другие — только с участием белков или пузырьков.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не только отделяет клетку, но и избирательно управляет обменом веществ, сочетая пассивные и энергозависимые механизмы.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клетки: митоз и мейоз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митоз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рост организма, восстановление повреждённых тканей и бесполое размножение. В результате образуются две дочерние клетки, генетически одинаковые между собой и исходной клеткой.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мейоза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лежит в основе образования гамет и уменьшает число хромосом вдвое. Это необходимо, чтобы после оплодотворения в поколениях сохранялся постоянный хромосомный набор.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деления передают наследственную информацию следующим клеткам и обеспечивают продолжение жизни. Без них были бы невозможны развитие организма, обновление клеток и половое размножение.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в результате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сохраняет исходный набор хромосом, а мейоз создаёт генетическое разнообразие. Поэтому первый важен для стабильности, а второй — для наследственной изменчивости.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митоза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хромосом, ядра и веретена деления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852" y="1418200"/>
            <a:ext cx="1073700" cy="107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6256" y="1418200"/>
            <a:ext cx="738169" cy="107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00916" y="1418200"/>
            <a:ext cx="1342125" cy="107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1767" y="1418200"/>
            <a:ext cx="1073700" cy="1073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8405" y="1418200"/>
            <a:ext cx="1073700" cy="1073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и ткани организма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295446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приспособлены к передаче нервных импульсов на большие расстояния. Их отростки образуют сложные связи, благодаря которым мозг и нервная система координируют работу органов.
</a:t>
            </a:r>
            <a:endParaRPr lang="en-US" sz="965" dirty="0"/>
          </a:p>
        </p:txBody>
      </p:sp>
      <p:sp>
        <p:nvSpPr>
          <p:cNvPr id="17" name="Text 3"/>
          <p:cNvSpPr txBox="1"/>
          <p:nvPr/>
        </p:nvSpPr>
        <p:spPr>
          <a:xfrm>
            <a:off x="2092084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переносят кислород с помощью гемоглобина. Их строение облегчает транспорт газов и помогает обеспечивать ткани энергией для обмена веществ.
</a:t>
            </a:r>
            <a:endParaRPr lang="en-US" sz="965" dirty="0"/>
          </a:p>
        </p:txBody>
      </p:sp>
      <p:sp>
        <p:nvSpPr>
          <p:cNvPr id="18" name="Text 4"/>
          <p:cNvSpPr txBox="1"/>
          <p:nvPr/>
        </p:nvSpPr>
        <p:spPr>
          <a:xfrm>
            <a:off x="3888722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 способны сокращаться благодаря особой организации сократительных белков. Это делает возможными движение, работу сердца и изменение положения внутренних органов.
</a:t>
            </a:r>
            <a:endParaRPr lang="en-US" sz="965" dirty="0"/>
          </a:p>
        </p:txBody>
      </p:sp>
      <p:sp>
        <p:nvSpPr>
          <p:cNvPr id="19" name="Text 5"/>
          <p:cNvSpPr txBox="1"/>
          <p:nvPr/>
        </p:nvSpPr>
        <p:spPr>
          <a:xfrm>
            <a:off x="5685360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Эпителий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эпителия плотно прилегают друг к другу и образуют защитный барьер. Они покрывают поверхности тела и выстилают внутренние полости, предотвращая повреждения и потерю влаги.
</a:t>
            </a:r>
            <a:endParaRPr lang="en-US" sz="965" dirty="0"/>
          </a:p>
        </p:txBody>
      </p:sp>
      <p:sp>
        <p:nvSpPr>
          <p:cNvPr id="20" name="Text 6"/>
          <p:cNvSpPr txBox="1"/>
          <p:nvPr/>
        </p:nvSpPr>
        <p:spPr>
          <a:xfrm>
            <a:off x="7481998" y="2967102"/>
            <a:ext cx="1366500" cy="16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меристемы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клетки меристемы сохраняют способность к делению и обеспечивают рост. Из них формируются новые ткани, а затем — органы растения.
</a:t>
            </a:r>
            <a:endParaRPr lang="en-US" sz="96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основа строения и жизни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объединяет наследственность, обмен веществ, энергию и размножение. Понимание её строения помогает объяснить работу тканей, развитие организмов и возможности современной биологии и медицины.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2026-06-01T18:19:56Z</dcterms:created>
  <dcterms:modified xsi:type="dcterms:W3CDTF">2026-06-01T18:19:56Z</dcterms:modified>
</cp:coreProperties>
</file>