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согласные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звучат согласные и как это помогает писать без ошибок.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звучание согласных меняется рядом с другими звуками и на конце слова. Чтобы писать правильно, нужно понимать, когда слышится один звук, а буква обозначает другой.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звонкие и глухие согласные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произносятся с участием голоса и шума одновременно. Благодаря этому звук звучит более «звонко» и отчётливо в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пятиклассника важно помнить: буква не всегда совпадает с тем, как звук слышится в слове. Поэтому нужно различать написание и произношение.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образуются почти только шумом, без заметного участия голоса. Их легко сравнивать в парах: б–п, в–ф, г–к, д–т, ж–ш, з–с.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и непарные согласные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можно разделить на пары по звонкости и на звуки без пары.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звуки можно сопоставить по звонкости и глухости, а непарные имеют только один устойчивый тип звучания.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система согласных звуков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звонкие и глухие звуки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произнесении звонких согласных голосовые связки работают вместе с шумом. Поэтому такие звуки слышатся более звучно, например в словах дом, зуб, жук.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произнесении глухих согласных голос почти не слышен, остаётся главным образом шум. Это хорошо заметно при сравнении слов том, суп, шутка.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согласных относится к каждой группе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основная часть системы — парные согласные. Они составляют большую сопоставимую группу, а непарные звуки выделяются отдельно.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языке звуков, которые можно противопоставить по звонкости и глухости. Непарные группы меньше и запоминаются как особые.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согласных звуков русского языка
</a:t>
            </a:r>
            <a:endParaRPr lang="en-US" sz="13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звонких и глухих согласных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сравнении этих пар хорошо слышно, как участие голоса меняет звучание. Такие различия помогают не путать написание в словах дом, том, жук, шутка.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 — Т и Ж — Ш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особенно полезна при проверке слов, где согласный стоит на конце или перед другим согласным. Например, в словах глаз и сказка слышится изменение звучания.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 — С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помогает услышать разницу в звучании: один согласный звонкий, другой глухой. В словах дуб и суп различие особенно важно для проверки.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 — П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часто встречаются в корнях слов и требуют внимательности. В слабой позиции звук может звучать иначе, чем буква, как в словах гриб и флаг.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— Ф и Г — К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согласный в конце слова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букву по сильной позиции звука.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согласных в конце слова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звонкие парные согласные часто теряют голос и звучат глухо. Из-за этого слово дуб может слышаться как [дуп], хотя пишется иначе.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найти форму слова, где согласный стоит перед гласной. Тогда звук слышится чётко, и проверка становится надёжной.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происходит в слове глаз: на слух слышится [глас]. Но на письме оглушение обычно не отражается, поэтому писать нужно по правилу, а не только по слуху.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Озвончение перед звонкими согласными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глухой согласный оказывается перед звонким, он может стать звонким по звучанию. Это особенно заметно внутри слова и на стыке приставки с корнем.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изменение слышно в словах просьба и вокзал. Буквы при этом не меняются, но произношение зависит от соседнего звука, поэтому важно внимательно слушать слово.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звучания согласных в словах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что буква остаётся той же, а произношение может меняться рядом с другими согласными.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согласный может звучать по-разному в зависимости от соседних звуков, поэтому на письме важно учитывать не только слух, но и форму слова.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орфоэпии и фонетики русского языка
</a:t>
            </a:r>
            <a:endParaRPr lang="en-US" sz="13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звонкие согласные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[й], [л], [м], [н], [р] относятся к непарным звонким согласным. Они произносятся с участием голоса и не имеют глухих пар, которые могли бы полностью заменить их по звучанию.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согласные не оглушаются в конце слова, поэтому в словах май, стол, дом, сон и мир их звучание остаётся отчётливым. Это делает их устойчивыми и легко узнаваемыми на слух.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звонкие согласные часто встречаются в самых обычных словах русского языка. Они помогают различать слова по звучанию и делают речь более плавной и выразительной.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удобно представить их как отдельную группу, которая всегда звучит звонко. Если в слове слышится [л], [м], [н], [р] или [й], проверять звонкость не нужно.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глухие согласные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[х] всегда остаётся глухим. Он не имеет звонкой пары и звучит устойчиво в словах хлеб и хомяк.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[х]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глухие согласные легче выучить как отдельный набор звуков. Их не нужно проверять по звонкости и глухости, потому что они не изменяются по этому признаку.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группы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согласные тоже относятся к непарным глухим. В словах цапля, чай и щука они сохраняют своё звучание и не переходят в звонкие.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[ц], [ч'], [щ']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возникают ошибки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нужно проверять слова, если согласный стоит в конце или рядом с другим согласным.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связаны с концом слова: именно там парные согласные чаще всего слышатся не так, как пишутся.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 теме орфограмм согласных
</a:t>
            </a:r>
            <a:endParaRPr lang="en-US" sz="13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букву в слове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проверке парного согласного в слабой позиции.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тренировки слуха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отличаются только первым согласным, но смысл у них совсем разный. В паре дом — том хорошо слышно, как звонкий [д] и глухой [т] меняют слово и делают его узнаваемым на слух.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или том?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пары особенно удобны для сравнения в классе. Жар — шар и гол — кол показывают, как одна согласная влияет на значение слова, поэтому их легко соединять линиями или карточками.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Жар, шар, гол, кол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зуб — суп смена одного согласного полностью меняет звучание слова. Такая тренировка помогает услышать, чем звонкий [з] отличается от глухого [с], и не путать их при письме и чтении.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 и суп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 слабая позиция согласных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согласный слышится отчётливо, а где может изменяться по звучанию.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позиция помогает услышать нужный согласный без сомнений, а слабая требует проверки через изменение формы слова.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 сильной и слабой позиции согласных в русском языке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7647" y="1474950"/>
            <a:ext cx="438000" cy="43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грамотности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различать звонкие и глухие согласные помогает без ошибок писать слова с проверяемыми согласными в корне, особенно когда на слух они звучат неясно.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письмо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особенно нужен в диктантах и упражнениях по русскому языку, где встречаются слова гриб, дуб, мороз и просьба.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 учебе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знание полезно и при чтении вслух: ученик лучше слышит, как меняется звучание слова, и увереннее произносит трудные сочетания.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речь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как их избежать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писать слово только по слуху. В слабой позиции согласный может звучать иначе, поэтому важно не спешить и сначала определить, нуждается ли слово в проверке.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трудность — путать пары б–п и г–к. Чтобы не ошибиться, полезно подобрать форму слова, где после согласного появляется гласный, и звук слышится отчётливо.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связана с неверным проверочным словом. Проверка помогает только тогда, когда слово однокоренное и в нём нужный согласный стоит в сильной позиции.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полезный приём — проговорить слово по слогам и сравнить его с родственными словами. Так легче заметить, какая буква действительно нужна на письме.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глухие: тема, которая помогает писать без ошибок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понимать, чем звонкие согласные отличаются от глухих, и уметь находить сильную позицию, проверка слов становится простой и понятной. Это основа грамотного письма.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2026-05-22T14:59:36Z</dcterms:created>
  <dcterms:modified xsi:type="dcterms:W3CDTF">2026-05-22T14:59:36Z</dcterms:modified>
</cp:coreProperties>
</file>