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Победившие страны Запада после войны
</a:t>
            </a:r>
            <a:endParaRPr lang="en-US" sz="4200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построил новый порядок из руин войны.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после войны: с чего началось восстановление
</a:t>
            </a:r>
            <a:endParaRPr lang="en-US" sz="311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 означала спокойствия: разрушения, дефицит и страх нового кризиса заставили Запад искать иной курс.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 экономический обвал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Европы были сильно разрушены, а транспортные узлы и порты работали с перебоями. Это ломало снабжение, тормозило торговлю и мешало восстановлению нормальной жизни.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 ведущих странах континента резко просела: заводы стояли без сырья, энергии и рабочей силы. Экономика не могла быстро вернуться к довоенным масштабам производства.
</a:t>
            </a:r>
            <a:endParaRPr lang="en-US" sz="1186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повседневных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Острее всего ощущалась нехватка жилья, продовольствия и топлива. Для миллионов семей послевоенные годы означали очереди, карточки и постоянную борьбу за базовые условия жизни.
</a:t>
            </a:r>
            <a:endParaRPr lang="en-US" sz="11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после войны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1945–1946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оказались в движении: беженцы, репатрианты и перемещённые лица искали безопасное жильё и работу, а государства спешно решали жилищный и трудовой кризис.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1946–1947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мужчин и рост потребности в рабочей силе ускорили выход женщин на рынок труда. Их роль в экономике и общественной жизни заметно расширилась.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1946–1947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 конце 1940-х начался послевоенный бэби-бум. Рост рождаемости изменил спрос на жильё, школы, товары для семьи и долгосрочную социальную политику.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выбор: рынок или регулирование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кризисов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и Великой депрессии усилил веру в то, что laissez-faire больше не гарантирует стабильность. В центре дебатов оказались занятость, цены и восстановление доверия к демократии.
</a:t>
            </a:r>
            <a:endParaRPr lang="en-US" sz="1124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роли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оставался спор: должно ли государство напрямую управлять ключевыми отраслями или лишь задавать правила рынка. Этот выбор особенно остро обсуждали во Франции, Британии и США.
</a:t>
            </a:r>
            <a:endParaRPr lang="en-US" sz="1117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защиту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избиратели ожидали от государства защиты от безработицы, бедности и новой катастрофы. Это укрепило поддержку социальных программ и активной экономической политики.
</a:t>
            </a:r>
            <a:endParaRPr lang="en-US" sz="11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задавал курс послевоенного Запада
</a:t>
            </a:r>
            <a:endParaRPr lang="en-US" sz="3435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Британия сделала ставку на государство всеобщего благосостояния: NHS, пособия и расширение образования должны были снизить социальную уязвимость и закрепить послевоенный консенсус.
</a:t>
            </a:r>
            <a:endParaRPr lang="en-US" sz="1089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опиралась на коалиционную политику, национализацию ключевых отраслей и планы модернизации. Это позволяло быстрее восстанавливать промышленность и усиливать роль государства в экономике.
</a:t>
            </a:r>
            <a:endParaRPr lang="en-US" sz="1089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не только вышли из войны без разрушений на своей территории, но и стали кредитором и технологическим центром Запада. Их экономическое влияние определяло послевоенные правила игры.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Маршалла: масштаб и механика
</a:t>
            </a:r>
            <a:endParaRPr lang="en-US" sz="31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распределялась не только как гуманитарная поддержка: она связывала восстановление Европы с координацией экономической политики.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стал одновременно финансовым вливанием и механизмом интеграции: помощь ускоряла восстановление и подталкивала страны к сотрудничеству.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Маршалла, 1948–1952; общий объём помощи — около 13 млрд долларов США
</a:t>
            </a:r>
            <a:endParaRPr lang="en-US" sz="7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Запада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9099" y="3951290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запуска программ восстановления правительства сосредоточились на ремонте заводов, дорог и электростанций. Это быстро вернуло в строй базовые отрасли и восстановило внутренние связи между регионами.
</a:t>
            </a:r>
            <a:endParaRPr lang="en-US" sz="1116" dirty="0"/>
          </a:p>
        </p:txBody>
      </p:sp>
      <p:sp>
        <p:nvSpPr>
          <p:cNvPr id="9" name="Text 3"/>
          <p:cNvSpPr txBox="1"/>
          <p:nvPr/>
        </p:nvSpPr>
        <p:spPr>
          <a:xfrm>
            <a:off x="3204744" y="2770971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поддержали инвестиции в энергетику и обновление оборудования. Старые мощности заменяли более эффективными, чтобы увеличить выпуск и снизить зависимость от довоенных технологий.
</a:t>
            </a:r>
            <a:endParaRPr lang="en-US" sz="1143" dirty="0"/>
          </a:p>
        </p:txBody>
      </p:sp>
      <p:sp>
        <p:nvSpPr>
          <p:cNvPr id="10" name="Text 4"/>
          <p:cNvSpPr txBox="1"/>
          <p:nvPr/>
        </p:nvSpPr>
        <p:spPr>
          <a:xfrm>
            <a:off x="5892040" y="1549427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потребительский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бытовую технику, автомобили и жильё превратил восстановление в массовый рост потребления. Экономика Запада стала сильнее зависеть от внешнего капитала и американских технологий.
</a:t>
            </a:r>
            <a:endParaRPr lang="en-US" sz="11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Бреттон-Вудс: новая финансовая архитектура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1944: соглашение о новой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конференции в Бреттон-Вудсе были заложены правила новой мировой финансовой системы. Её строили так, чтобы избежать хаоса межвоенных валютных войн и кризисов.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1940-х: доллар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стал центральной валютой расчётов и резервов, а курсы многих валют получили привязку к нему. Это усилило финансовую роль США в послевоенном мире.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внедрение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 Всемирный банк начали поддерживать стабильность расчётов, предоставлять займы и помогать восстановлению. Их работа стала основой послевоенной экономической координации.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сигнал: восстановление Запада опиралось не на закрытые рынки, а на снижение барьеров и рост обмена.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Генеральное соглашение по тарифам и торговле (ГАТТ), 1947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отправной точкой для послевоенной либерализации торговли.
</a:t>
            </a:r>
            <a:endParaRPr lang="en-US" sz="1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1945 году ООН объединила 51 государство-основатель: международная дипломатия получила общую площадку, но реальные гарантии безопасности теперь задавали уже сверхдержавы.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ООН, 1945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государство-основатель сделало ООН универсальным символом послевоенного мира.
</a:t>
            </a:r>
            <a:endParaRPr lang="en-US" sz="1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послевоенной Европы к блокам
</a:t>
            </a:r>
            <a:endParaRPr lang="en-US" sz="268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хронологии событий 1945–1949 годов: политическое размежевание, кризис в Берлине и оформление блоков.
</a:t>
            </a:r>
            <a:endParaRPr lang="en-US" sz="8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альянс объединил 12 государств и задал принцип коллективной обороны, сделав безопасность Запада общей задачей.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НАТО, 1949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страны-участницы связали свою безопасность общим обязательством защиты.
</a:t>
            </a:r>
            <a:endParaRPr lang="en-US" sz="1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ФРГ в 1949 году закрепило политическое и экономическое отделение западной части Германии от советской зоны.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Федеративной Республики Германия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после которого германский вопрос превратился в долгосрочный символ раздела Европы.
</a:t>
            </a:r>
            <a:endParaRPr lang="en-US" sz="17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 Великобритании и других странах Запада быстро расширялись социальные программы; в 1948 году британская NHS стала заметным символом нового договора между государством и обществом.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NHS, 1948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ознаменовал переход к более широкой системе общественных гарантий.
</a:t>
            </a:r>
            <a:endParaRPr lang="en-US" sz="1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стал современным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гостиная и двор в середине 1950-х всё чаще собирались вокруг новых вещей: телевизора, холодильника, радиоприемника и автомобиля. Эти предметы меняли ритм семьи, досуг и даже представление о комфорте.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 как мечта
</a:t>
            </a:r>
            <a:pPr algn="ctr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кварталы быстро наполнялись молодыми семьями и детьми. Новые дома строили быстрее и стандартизированнее, а переезд в пригород для многих означал не только больше пространства, но и надежду на стабильную жизнь.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молодежной культуры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стали отдельной социальной группой с собственными вкусами и привычками. Музыка, мода и встречи вне дома превратились в новый рынок, где вкус молодёжи начал влиять на массовую культуру.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повседневная жизнь
</a:t>
            </a:r>
            <a:endParaRPr lang="en-US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меньшинства и колониальные конфликты
</a:t>
            </a:r>
            <a:endParaRPr lang="en-US" sz="259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рабочая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в промышленности и строительстве частично заполняли мигранты из Южной Европы, Турции и бывших колоний. Их труд поддерживал рост, но часто сопровождался более низкой оплатой и временным статусом.
</a:t>
            </a:r>
            <a:endParaRPr lang="en-US" sz="109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сохранялись неравный доступ к жилью, школам и найму, а расовые и этнические предрассудки ограничивали социальный лифт. Формальное равенство не всегда означало равные возможности на практике.
</a:t>
            </a:r>
            <a:endParaRPr lang="en-US" sz="1275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Европы антиколониальные движения усиливали давление на метрополии. Войны и кризисы в колониях показывали, что послевоенный порядок оказался нестабильным и далеко не универсальным.
</a:t>
            </a:r>
            <a:endParaRPr lang="en-US" sz="12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дня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помогают увидеть, как экономика, безопасность и идеология были связаны в единую послевоенную систему.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термины описывают один порядок: восстановление Запада шло вместе с созданием союзов и противостоянием СССР.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по послевоенному миру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1945 года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стабильности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мир раскололся на блоки, а европейская реконструкция стала частью холодной войны. Это принесло стабильность внутри Запада, но усилило глобальную напряжённость и риск конфликтов.
</a:t>
            </a:r>
            <a:endParaRPr lang="en-US" sz="1073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нового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 — от ООН до НАТО и Бреттон-Вудской системы — придали послевоенному миру правила, валютную устойчивость и механизмы коллективной безопасности, но закрепили роль США.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восстановила города, промышленность и транспорт быстрее, чем ожидалось в 1945 году. Рост стал возможен благодаря помощи, модернизации и более тесной координации между государствами.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после войны: успех и ответственность
</a:t>
            </a:r>
            <a:endParaRPr lang="en-US" sz="286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Запад построил экономический рост, социальные гарантии и систему союзов, но вместе с ними возникли разделение Европы, гонка вооружений и новые споры о цене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2026-07-26T00:33:19Z</dcterms:created>
  <dcterms:modified xsi:type="dcterms:W3CDTF">2026-07-26T00:33:19Z</dcterms:modified>
</cp:coreProperties>
</file>