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появляются вместе с жизнью, техникой и общением школьников.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Неологизмы: новые слова в русском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постоянно обновляется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новые предметы, профессии и способы общения, языку нужны точные и короткие названия. Поэтому в русский язык входят новые слова и новые значения уже знакомых слов.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неологизма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для 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 — это слово, выражение или новое значение, которое недавно появилось в языке. Оно может быть совсем новым или просто непривычным для большинства людей.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 не всем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новое слово знают только подростки, специалисты или пользователи интернета. Для другой части носителей языка оно ещё звучит необычно и требует пояснения.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 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часто возникают там, где появляются новые явления: в науке, технике, играх, соцсетях и повседневном общении. Язык быстро отвечает на изменения в 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слова разная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неологизмы со временем становятся обычными словами и входят в норму, а другие быстро исчезают, если предмет или мода на них уже не нужны.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 значения возникают разными путями — через заимствование, словообразование и перенос значения.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обновляется по-разному: он может брать готовые слова, создавать новые формы или расширять значения уже известных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неологизмы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наблюдение по современному русскому языку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 современном русском языке
</a:t>
            </a:r>
            <a:endParaRPr lang="en-US" sz="2513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новые слова приходят из английского языка и быстро входят в речь через технику, интернет, игры и фильмы. Так появились, например, слова «гаджет», «чат», «файл» и «сканер».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закрепляются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Заимствованное слово часто становится привычным, если оно короткое, удобное и понятно большинству людей. В таком случае оно вытесняет более длинный или менее точный вариант.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русские аналоги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 заимствованием существует русское слово-заменитель, но оно не всегда звучит так же естественно в разговоре. Поэтому язык выбирает наиболее удобный вариант.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 слышно чаще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часто встречаются в переписке, новостях, обзорах техники и в разговорах о современных сервисах. Именно там они быстрее всего становятся знакомыми.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новые слова связаны с цифровой средой, где быстро появляются новые функции, сервисы и привычки общения.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современным источникам неологизмов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чаще всего приходят новые слова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источник неологизмов — интернет и технологии; именно они сильнее всего влияют на современную лексику.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в интернете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новый сервис, кнопка, формат публикации или способ общения. Вместе с этим людям нужно короткое и понятное название для нового действия или явления.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 сети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быстро расходится через мессенджеры, видео, комментарии и игры. Так в речи закрепляются слова «стрим», «репост», «хештег» и другие.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Привычное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часто слышат и видят, оно становится понятным без словаря. Подростки особенно быстро осваивают такие слова, потому что много общаются в цифровой среде.
</a:t>
            </a:r>
            <a:endParaRPr lang="en-US" sz="12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слова в языке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слово появляется, распространяется и либо закрепляется, либо исчезает.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русские неологизмы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часто создаются с помощью приставок, которые добавляют к знакомому слову новый смысл. Так появляются понятные по строению слова вроде «перезагрузка».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новые слова из уже известных основ. Благодаря им возникают формы, которые легко узнать и связать с исходным словом.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две основы соединяются в одно слово. Такой способ позволяет быстро назвать новый предмет или явление, как в словах «самокат» и «подземка».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понятности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неологизмы обычно легче понять, потому что в них видны знакомые части слова. Это помогает быстрее догадаться о значении даже без словаря.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и их значения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новых слов часто очень точное значение, связанное с современной жизнью, техникой и общением.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новые действия и явления, которые стали частью повседневной жизни детей и взрослых.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общеупотребительная лексика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в подростковой речи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понимают с полуслова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чате кто-то пишет: «Это топ!» — и всем сразу ясно, что речь о чем-то хорошем. Короткие слова помогают быстро передать оценку и не тратить лишние слова. Поэтому они так легко приживаются в переписке и разговорах.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 источник новых выражений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«краш» и «имба» появляются там, где подростки чаще всего общаются: в играх, комментариях и мессенджерах. Потом они переходят в школьные разговоры и становятся частью обычной речи. Именно так интернет влияет на язык каждый день.
</a:t>
            </a:r>
            <a:endParaRPr lang="en-US" sz="1020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Шутка, эмоция, реакция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пишет «жиза» или «рофл», он не просто сообщает факт, а показывает отношение к событию. Такие слова помогают добавить в речь юмор, иронию или сочувствие. Их часто подхватывают из мемов, игр и коротких видео.
</a:t>
            </a:r>
            <a:endParaRPr lang="en-US" sz="10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особенно быстро приживаются там, где нужно назвать новый предмет, действие или привычку, которых раньше не было в повседневной жизни школьников.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материалах презентации; доли отражают учебную обобщённую оценку функций неологизмов.
</a:t>
            </a:r>
            <a:endParaRPr lang="en-US" sz="1047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новые слова в речи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главная роль новых слов — точно называть новое. Остальные функции помогают сделать речь короче, ярче и современнее.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все новые слова остаются в языке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 ли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сам предмет или явление, слово теряет смысл и быстро выходит из употребления. Так происходит с названиями временных мод и устаревших технологий, которые больше не нужны в повседневной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понятность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легче закрепляется, если его просто произносить, писать и понимать без объяснений. Короткие и ясные формы быстрее переходят из узкой среды в общий язык, потому что их удобно использовать каждый день.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встречается в разговорах, текстах и интернете, тем выше шанс, что оно станет обычным. Если же его слышат редко, оно остаётся временным и может исчезнуть вместе с модой.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неологизмы — это не новые слова, а новые значения уже знакомых слов. Таблица показывает, как язык расширяет смысл привычных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форма остаётся, но смысл меняется под влиянием техники и цифровой среды. Так язык экономит средства и быстро называет новые явления.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старое слово получает новое значение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материалов по теме неологизмов.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слово для слуха и речи, тем легче оно входит в повседневное общение и перестаёт казаться необычным.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языковой практики и словарной фиксации новых слов.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слову стать привычным: краткость, ясность и удобство произношения.
</a:t>
            </a:r>
            <a:endParaRPr lang="en-US" sz="15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виден по нескольким словам сразу: они сначала звучат необычно, а потом становятся частью новостей, школьных заданий и обычных разговоров.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диаграммы, отражающие общий рост употребления в 2000–2020-х годах.
</a:t>
            </a:r>
            <a:endParaRPr lang="en-US" sz="1076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стали привычными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тенденция показывает переход новых слов в повседневную норму. Чем чаще ими пользуются, тем менее новыми они кажутся.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словари фиксируют новые слова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лексикографы смотрят, действительно ли слово широко используется в речи, текстах и СМИ. Если оно встречается редко или только как шутка, в словарь его обычно не включают.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устанавливают устойчивое значение слова и проверяют, не меняется ли оно слишком быстро. В словаре важно точно объяснить, что слово обозначает и в какой ситуации его употребляют.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статьи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указывают написание, ударение и толкование. Такая фиксация помогает читателю понять, что слово уже стало частью языка, а не осталось временной модой.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 моды к словарю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новое слово проходит путь от первого употребления до закрепления в языке.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7631" y="530121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3698700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неологизмы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часто встречаются в новостях, рекламе и статьях. Если знать их значение, легче понимать смысл текста без догадок и пропусков.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Разбираться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помогают лучше понимать речь сверстников, переписку и комментарии в интернете. Это делает общение точнее и уменьшает недоразумения.
</a:t>
            </a:r>
            <a:endParaRPr lang="en-US" sz="1125" dirty="0"/>
          </a:p>
        </p:txBody>
      </p:sp>
      <p:sp>
        <p:nvSpPr>
          <p:cNvPr id="11" name="Text 4"/>
          <p:cNvSpPr txBox="1"/>
          <p:nvPr/>
        </p:nvSpPr>
        <p:spPr>
          <a:xfrm>
            <a:off x="63176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изменения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неологизмов развивает языковую наблюдательность. Ребята начинают видеть, какие слова уместны в школе, а какие лучше оставить для неформального разговора.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 показывают, как быстро меняются жизнь, технологии и общение. Одни слова исчезают, другие остаются надолго, и именно это делает русский язык гибким, точным и по-настоящему живым.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Неологизмы — признак живого русского языка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2026-05-28T05:20:20Z</dcterms:created>
  <dcterms:modified xsi:type="dcterms:W3CDTF">2026-05-28T05:20:20Z</dcterms:modified>
</cp:coreProperties>
</file>