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Архитекторы, скульпторы, поэты Древней Греции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Храмы, статуи и поэмы Греции стали образцом красоты для всего мира.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Греческое искусство расцвело в VIII–IV веках до н. э. В полисах создавали храмы, статуи и поэмы, чтобы прославить богов, героев и саму жизнь общины.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искусства в древнегреческом мире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 как место, где рождалось искусство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1581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 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полисах строили храмы, агоры и театры, где люди собирались на праздники, обсуждения и религиозные обряды. Искусство было частью городской среды и повседневной жизни.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7199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заказывал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искусства создавали по заказу храмов, богатых семей и правителей. Так города украшались статуями, рельефами и памятниками, которые показывали достаток, власть и уважение к богам.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82396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героях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Скульптуры и надписи помогали сохранять память о победителях, воинах и выдающихся гражданах. Для греков искусство было способом не забывать важные события и имена.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281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ценили меру, ясность и гармонию. Поэтому в архитектуре, скульптуре и поэзии они стремились показывать мир упорядоченным, красивым и понятным человеку.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775" y="1312819"/>
            <a:ext cx="3876000" cy="3209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Парфенон — самый известный храм Афин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130025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Акрополе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Парфенон возвели на афинском Акрополе между 447 и 432 годами до н. э. Он стал главным храмом города и символом его силы, богатства и уважения к богине Афине.
</a:t>
            </a:r>
            <a:endParaRPr lang="en-US" sz="1336" dirty="0"/>
          </a:p>
        </p:txBody>
      </p:sp>
      <p:sp>
        <p:nvSpPr>
          <p:cNvPr id="11" name="Text 3"/>
          <p:cNvSpPr txBox="1"/>
          <p:nvPr/>
        </p:nvSpPr>
        <p:spPr>
          <a:xfrm>
            <a:off x="413125" y="2045950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Архитекторы и мастер
</a:t>
            </a:r>
            <a:pPr algn="l" indent="0" marL="0">
              <a:lnSpc>
                <a:spcPct val="115000"/>
              </a:lnSpc>
              <a:buNone/>
            </a:pPr>
            <a:r>
              <a:rPr lang="en-US" sz="5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храма создали Иктин и Калликрат, а скульптурное убранство связано с именем Фидия. Благодаря их работе здание получилось цельным, величественным и очень выразительным.
</a:t>
            </a:r>
            <a:endParaRPr lang="en-US" sz="1205" dirty="0"/>
          </a:p>
        </p:txBody>
      </p:sp>
      <p:sp>
        <p:nvSpPr>
          <p:cNvPr id="12" name="Text 4"/>
          <p:cNvSpPr txBox="1"/>
          <p:nvPr/>
        </p:nvSpPr>
        <p:spPr>
          <a:xfrm>
            <a:off x="413125" y="2961868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пропорции
</a:t>
            </a:r>
            <a:pPr algn="l" indent="0" marL="0">
              <a:lnSpc>
                <a:spcPct val="115000"/>
              </a:lnSpc>
              <a:buNone/>
            </a:pPr>
            <a:r>
              <a:rPr lang="en-US" sz="52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Парфенон привлекает стройными колоннами и тщательно рассчитанными соотношениями частей. Греки стремились, чтобы храм выглядел не просто большим, а особенно гармоничным и уравновешенным.
</a:t>
            </a:r>
            <a:endParaRPr lang="en-US" sz="1130" dirty="0"/>
          </a:p>
        </p:txBody>
      </p:sp>
      <p:sp>
        <p:nvSpPr>
          <p:cNvPr id="13" name="Text 5"/>
          <p:cNvSpPr txBox="1"/>
          <p:nvPr/>
        </p:nvSpPr>
        <p:spPr>
          <a:xfrm>
            <a:off x="413125" y="3877774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Образец для потомков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храм считают одним из лучших примеров греческой архитектуры. Он показывает, как важны для древних мастеров были порядок, красота и внимание к каждой детали.
</a:t>
            </a:r>
            <a:endParaRPr lang="en-US" sz="126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2053061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архитектурных ордера Греции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разные ордера меняли внешний вид храма и его настроение.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Ордер помогал архитекторам передавать характер здания: от строгой простоты до нарядной роскоши.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о греческих ордерах по материалам школьного курса истории древнего мира.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греческая скульптура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добавлял новые способы передавать человека: от условности к живому движению и сильным эмоциям.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роста показывает усиление реализма и выразительности: скульптура всё точнее передавала тело, позу и чувства.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особенностей трёх периодов греческой скульптуры по материалам школьного курса истории.
</a:t>
            </a:r>
            <a:endParaRPr lang="en-US" sz="77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74012"/>
            <a:ext cx="160200" cy="16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769" y="2378058"/>
            <a:ext cx="118913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275" y="3289748"/>
            <a:ext cx="135900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781" y="4201430"/>
            <a:ext cx="152888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Фидий — мастер величественных образов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Парфенон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Фидий руководил украшением Парфенона и создал его скульптурную программу. Его работа помогла храму стать не только зданием, но и настоящим художественным целым.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Зевс Олимпийский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Знаменитая статуя Зевса в Олимпии прославила Фидия на весь древний мир. Её считали одним из семи чудес света и примером особого величия.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сила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образах Фидия нет суеты и резких жестов. Его герои и боги выглядят спокойными, мудрыми и торжественными, словно они стоят выше обычной жизни.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 красоты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Фидий показал, что скульптура может выражать не только внешнее сходство, но и идею красоты, гармонии и внутреннего достоинства. Именно поэтому его имя стало легендарным.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Поликлет и правило красивых пропорций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1581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Канон пропорций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Поликлет разработал учение о каноне — системе точных пропорций тела. Он считал, что красота возникает тогда, когда части фигуры согласованы между собой.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7199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«Дорифор»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Статуя «Дорифор» показывает человека в спокойной позе с опорой на одну ногу. Такое положение делает фигуру живой, но при этом устойчивой и уравновешенной.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82396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 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греков красота была связана не с украшениями, а с порядком и соразмерностью. Поэтому скульпторы внимательно изучали тело, чтобы передать его правильно и убедительно.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281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искусство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Поликлета долго влияли на греческих мастеров. Его представление о гармонии помогло сделать скульптуру более естественной и близкой к реальному человеку.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Скульптура эллинизма: движение и сильные чувства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походов Александра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мир стал шире, а искусство — более драматичным. Скульпторы начали чаще изображать не спокойствие, а сильное движение, борьбу и напряжение.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80050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«Лаокоон», «Ника Самофракийская» и «Венера Милосская» показывают боль, победу и красоту. Эти статуи выглядят как мгновение, остановленное в камне.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4697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художественный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использовали сложные позы, развевающуюся одежду и резкие повороты тела. Благодаря этому скульптура эллинизма стала похожа на живую сцену.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69993"/>
            <a:ext cx="194400" cy="17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7071" y="1869993"/>
            <a:ext cx="194400" cy="17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1016" y="1869993"/>
            <a:ext cx="194400" cy="17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4956" y="1878633"/>
            <a:ext cx="194400" cy="1555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делали греческие статуи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Мрамор и известняк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этих камней высекали фигуры богов, героев и атлетов. Поверхность тщательно шлифовали, а иногда покрывали красками, чтобы статуя выглядела ярче.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17071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Бронзовое литьё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Бронзовые статуи создавали по восковой модели, а затем отливали в форме. Такой способ позволял делать фигуры прочными и особенно выразительными в движении.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2101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отделка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изготовления мастера дорабатывали детали, полировали поверхность и добавляли цвет. Это помогало статуе выглядеть более живой и заметной в храме или на площади.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2495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стояли статуи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Статуи размещали в храмах, на площадях, у гробниц и в священных местах. Они не только украшали пространство, но и напоминали о богах, героях и памяти предков.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создавалась греческая статуя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древнегреческого скульптора: от замысла до установки готового произведения.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Поэмы Гомера закрепили идеалы храбрости, верности и чести и передавались как образец для многих поколений.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1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VIII век до н. э.
</a:t>
            </a:r>
            <a:endParaRPr lang="en-US" sz="5217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датировка поэм Гомера в антиковедении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5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временем создания «Илиады» и «Одиссеи», которые стали началом европейской литературной традиции.
</a:t>
            </a:r>
            <a:endParaRPr lang="en-US" sz="215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0207"/>
            <a:ext cx="4371900" cy="1622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959796"/>
            <a:ext cx="4371900" cy="162238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Сафо — поэтесса о чувствах и красоте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180175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о личном чувстве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Сафо писала так, будто обращалась к одному человеку, а не к толпе слушателей. В её стихах любовь, ревность и нежность звучат просто и очень искренне, поэтому они запоминаются даже сегодня.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959789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коротких строк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лирика была рассчитана на исполнение с музыкальным сопровождением. Короткие, ритмичные строки создавали особое настроение, а образный язык помогал передавать красоту, которую трудно описать обычной речью.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Пиндар и песни славы победителей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как честь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Пиндар писал оды для тех, кто выиграл Олимпийские и Пифийские игры. Для него важна была не только сила спортсмена, но и его достойное поведение перед людьми и богами.
</a:t>
            </a:r>
            <a:endParaRPr lang="en-US" sz="1234" dirty="0"/>
          </a:p>
        </p:txBody>
      </p:sp>
      <p:sp>
        <p:nvSpPr>
          <p:cNvPr id="11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рядом с реальностью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его стихах похвала победителю часто соединялась с мифом. Так поэт показывал, что успех человека связан с памятью предков, традицией и высокими идеалами.
</a:t>
            </a:r>
            <a:endParaRPr lang="en-US" sz="1234" dirty="0"/>
          </a:p>
        </p:txBody>
      </p:sp>
      <p:sp>
        <p:nvSpPr>
          <p:cNvPr id="12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Слава, заслуженная трудом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Пиндар считал, что настоящая известность приходит не случайно. Она требует упорных тренировок, мужества и умения выдержать испытание, которое даёт состязание.
</a:t>
            </a:r>
            <a:endParaRPr lang="en-US" sz="1234" dirty="0"/>
          </a:p>
        </p:txBody>
      </p:sp>
      <p:sp>
        <p:nvSpPr>
          <p:cNvPr id="13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праздника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оды звучали на торжествах и напоминали, что соревнование объединяет город. Через поэзию победа одного человека становилась гордостью всей общины.
</a:t>
            </a:r>
            <a:endParaRPr lang="en-US" sz="123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 писали греческие поэты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менялись со временем, но поэзия всегда связывала личный опыт человека с жизнью полиса, праздниками и памятью о прошлом.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 стоят мифы и героические сюжеты, однако значительную роль также играют чувства, состязания и религиозная традиция.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обзор древнегреческой поэзии по материалам 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2052986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Архитектура, скульптура и поэзия: сравнение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материалы, образы и задачи были у трёх главных видов искусства Древней Греции.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вида искусства служили обществу: они украшали город, прославляли людей и сохраняли важные для греков истории.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 и искусство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998925"/>
            <a:ext cx="2425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Проведение игр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Каждые четыре года в Олимпии собирались спортсмены со всей Греции. Игры были важным религиозным и общественным событием, которое знали далеко за пределами одного полиса.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57748" y="1998925"/>
            <a:ext cx="2425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и слава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Победителю вручали венок, но ещё важнее была честь, которую он приносил своему городу. Имя чемпиона запоминали, а его успех становился предметом гордости.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302373" y="1998925"/>
            <a:ext cx="2425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Статуи и 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честь победителей устанавливали статуи и сочиняли торжественные песни. Так спорт превращался в искусство, а искусство помогало сохранить память о выдающемся человеке.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775" y="1312819"/>
            <a:ext cx="3876000" cy="3209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греческого искусства в современном мире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130025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Колонны и фасады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ордера до сих пор используют в зданиях музеев, театров и общественных учреждений. Они придают постройкам торжественный вид и напоминают о классических образцах.
</a:t>
            </a:r>
            <a:endParaRPr lang="en-US" sz="1229" dirty="0"/>
          </a:p>
        </p:txBody>
      </p:sp>
      <p:sp>
        <p:nvSpPr>
          <p:cNvPr id="11" name="Text 3"/>
          <p:cNvSpPr txBox="1"/>
          <p:nvPr/>
        </p:nvSpPr>
        <p:spPr>
          <a:xfrm>
            <a:off x="413125" y="2045950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1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на страницах книг
</a:t>
            </a:r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Афины, Аполлона, Гомера и атлетов часто встречаются в учебниках, книгах и памятниках. Эти фигуры помогают быстро узнать сюжеты, связанные с древностью.
</a:t>
            </a:r>
            <a:endParaRPr lang="en-US" sz="1321" dirty="0"/>
          </a:p>
        </p:txBody>
      </p:sp>
      <p:sp>
        <p:nvSpPr>
          <p:cNvPr id="12" name="Text 4"/>
          <p:cNvSpPr txBox="1"/>
          <p:nvPr/>
        </p:nvSpPr>
        <p:spPr>
          <a:xfrm>
            <a:off x="413125" y="2961868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меры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Греческое понимание красоты как равновесия и пропорции стало частью мировой культуры. Именно поэтому классический стиль по-прежнему считают образцом ясности и порядка.
</a:t>
            </a:r>
            <a:endParaRPr lang="en-US" sz="1234" dirty="0"/>
          </a:p>
        </p:txBody>
      </p:sp>
      <p:sp>
        <p:nvSpPr>
          <p:cNvPr id="13" name="Text 5"/>
          <p:cNvSpPr txBox="1"/>
          <p:nvPr/>
        </p:nvSpPr>
        <p:spPr>
          <a:xfrm>
            <a:off x="413125" y="3877774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 художников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архитекторы, скульпторы и дизайнеры обращаются к античности, когда хотят показать гармонию и достоинство. Древняя Греция остаётся источником вдохновения для творчества.
</a:t>
            </a:r>
            <a:endParaRPr lang="en-US" sz="116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дала миру Древняя Греция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Греции заметно не только в музеях и книгах: оно влияет на школьное образование, памятники и представление о красивом городе.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устойчивыми оказались архитектурные формы и идея гармонии, но важны также литература, спорт и уважение к человеческому таланту.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Содержательное обобщение по материалам 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итог: Греция научила мир видеть красоту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 показала, как искусство может соединять точность, силу и чувство. Её храмы, статуи и поэмы до сих пор учат видеть гармонию в человеке и мире.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2026-06-02T04:12:16Z</dcterms:created>
  <dcterms:modified xsi:type="dcterms:W3CDTF">2026-06-02T04:12:16Z</dcterms:modified>
</cp:coreProperties>
</file>