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важнейшие отряды птиц: обзор темы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разнообразный класс с более 10 000 видов, важный для природы 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птиц и эволюционные изменения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150 миллионов лет назад птицы возникли от тероподовых динозавров. У них появились перья, уникальное строение костей и теплокровность, что открыло новые экологические возможности.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Археоптерикс: переходное звено в эволюции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древнейшая известная птица, жившая 150 миллионов лет назад. Его строение сочетало черты рептилий и птиц, что подтверждает эволюционный переход.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обладал зубами и когтями, сохранил длинный хвост и имел полноценное оперение. Это делает его важным доказательством происхождения современных птиц от динозавров.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птицам относятся четырехкамерное сердце и высокая температура тела, около 40-42 °C. Развитая мускулатура груди позволяет совершать мощные взмахи крыльев для полёта.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к жизни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обеспечивает теплоизоляцию и аэродинамику при полёте. Лёгкие кости с полостями уменьшают вес, сохраняя прочность скелета, что важно для активного образа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и скелет: основы полёта и тепла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строения и функций птиц
</a:t>
            </a:r>
            <a:endParaRPr lang="en-US" sz="26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признаки главных отрядов птиц
</a:t>
            </a:r>
            <a:endParaRPr lang="en-US" sz="273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Воробьинообразные: универсальные жители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 объединяют около 6000 видов с различием форм клюва, пения и поведения. Они распространены почти повсюду и легко адаптируются к разным условиям.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Гусеобразные: мастера водоёмов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Гусиные адаптированы к водной среде благодаря перепончатым лапам и водоотталкивающему оперению. Дальние миграции поддерживают их выживание в суровых климатах.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Соколообразные: охотники высокой скорости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включает птиц с острым зрением и быстрым полётом. Сапсаны развивают скорость до 320 км/ч, обеспечивая успех в охоте на летящих птиц и мелких млекопитающих.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Куриные: строение, образ жизни и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Куриные птицы обладают крепким телосложением и сильными ногами, что способствует движению по земле. Их короткие крылья обеспечивают быстрый взлёт при опасности.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отряд важен для человека благодаря одомашниванию кур, индюков и фазанов. Многие виды ведут приземный образ жизни, адаптируясь к разнообразным ландшафтам.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6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Совообразные: ночные охотники с уникальными адаптациями
</a:t>
            </a:r>
            <a:endParaRPr lang="en-US" sz="290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Совообразные обладают острым слухом и большими глазами, расположенными фронтально, что улучшает восприятие в темноте. Голова может поворачиваться почти на 270°, что расширяет обзор.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мягкое оперение позволяет бесшумно подкрадываться к добыче. Эти птицы активны в ночное время, охотясь преимущественно на мелких позвоночных и насекомых.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Голенастые: приспособленцы к водной среде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Голенастые отличаются длинными ногами и шеей, что облегчает ловлю пищи на мелководье. Они обитают в болотах, реках и озёрах, используя эти особенности для добычи разнообразной пищи.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часто совершают сезонные миграции, преодолевая большие расстояния в поисках благоприятных условий для кормления и размножения.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Страусообразные: гиганты с исключительной скоростью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Страусообразные — самые крупные нелетающие птицы с мощными длинными ногами для быстрого бега. Африканский страус достигает высоты 2,7 метра и способен развивать скорость до 70 км/ч.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обитают в открытых саваннах и степях, приспособлены к перемещению в разнообразных климатических условиях, используя скорость и силу для защиты от хищников.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Киви: необычные птицы Новозеландских лесов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 — небольшие нелетающие птицы с длинным чувствительным клювом, уникальным среди птиц. Их мягкое бурое оперение помогает маскироваться в густой растительности.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киви являются эндемиками Новой Зеландии и находятся под угрозой исчезновения из-за хищников и разрушения среды обитания, требуя охраны и восстановления популяций.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Попугаеобразные: яркость и умственные способности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Попугаеобразные включают более 400 видов, преимущественно обитающих в тропических регионах Земли. Их отличают яркое разноцветное оперение и изогнутые клювы, способные эффективно обрабатывать пищу.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обладают цепкими лапами, что помогает им крепко держаться за ветви. Многие виды способны имитировать человеческую речь, демонстрируя высокий интеллект и развитую социальную структуру.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Дятлообразные: специалисты по жизни в лесу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Дятлообразные насчитывают около 400 видов, преимущественно в лесах Евразии и Америки. Крепкий клюв позволяет им выбивать насекомых из древесины, обеспечивая пищу и санитарное поддержание леса.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дятлов длинный липкий язык, который помогает добывать насекомых из глубоких трещин. Они выполняют важную функцию, контролируя численность вредителей и способствуя здоровью лесных экосистем.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Соколообразные: максимальная скорость и охота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Соколообразные включают свыше 60 видов хищных птиц, известных острым зрением и невероятной скоростью полёта. Например, сапсан способен развивать скорость до 320 км/ч при охоте.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ловят преимущественно мелких животных и птиц. С древних времен человек использует соколиное охотничье мастерство, что подчёркивает тесную связь между человеком и этими птицами.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Воробьинообразные: разнообразие и адаптация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 — крупнейший отряд птиц, включающий около 6000 видов. Их разнообразие выражается в формах клюва, вокальных способностях и способах адаптации к окружающей среде.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обитают по всему миру, часто селятся рядом с человеком. Они освоили различные экологические ниши, от городских парков до диких лесов и степей.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Гусиные: перелётные и водоплавающие птицы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Гусиные включают гусей, уток и лебедей, отлично приспособленных к водной среде благодаря перепончатым лапам и водоотталкивающему оперению. Они играют важную роль в экосистемах водоёмов.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гусиные совершают дальние миграции клином. Серый гусь, например, ежегодно совершает большие перелёты, меняя места обитания в зависимости от сезона.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Буревестникообразные: морские странники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Буревестникообразные — морские птицы, обитающие в открытых океанах, включая альбатросов и буревестников. Их длинные узкие крылья обеспечивают долгие перелёты и экономичное энергопотребление.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 рыбой и морскими беспозвоночными, нередко сопровождая корабли. Некоторые альбатросы способны не прекращать полёт месяцами, преодолевая тысячи километров.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Пингвинообразные: жизнь на холодных побережьях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Пингвинообразные — нелетающие морские птицы, обитающие в Южном полушарии. Они приспособлены к жизни в холодном климате благодаря плотному оперению и слою подкожного жира.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отличными плавательными способностями, что позволяет им добывать рыбу и криль. Живут большими колониями, что способствует защите и совместному воспитанию потомства.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активно участвуют в распространении семян, способствуя размножению растений. Дрозды и скворцы переносят плоды, расширяя ареал многих видов.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играют ключевую роль в опылении цветковых растений, особенно в тропиках, поддерживая разнообразие растительных сообществ.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 мухоловки регулируют численность вредных насекомых, предотвращая вред сельскому и лесному хозяйству. Они также служат индикаторами экологического состояния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птиц в природе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 культурное значение птиц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птицы, такие как куры, утки и индейки, являются важным источником мяса и яиц для человека. Кроме того, пух и перья гусей и уток широко используются в текстильной промышленности.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 и материалов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домашние питомцы и символы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и канарейки популярны как декоративные птицы благодаря яркому оперению и способностям к имитации звуков. Голуби ранее применялись для почтовой связи, оставаясь символами мира.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вдохновляют творчество в музыке, литературе и изобразительном искусстве. Их образы присутствуют в мифах и религиозных традициях, подчеркивая их важность в человеческой культуре.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искусство и культуру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продукт эволюции, прекрасно адаптировавшиеся к разным средам обитания. Знание о них помогает понять биологические процессы, поддержать экологический баланс и сохранить природное наследие.
</a:t>
            </a:r>
            <a:endParaRPr lang="en-US" sz="1284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изучения птиц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2026-05-09T16:03:07Z</dcterms:created>
  <dcterms:modified xsi:type="dcterms:W3CDTF">2026-05-09T16:03:07Z</dcterms:modified>
</cp:coreProperties>
</file>