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как оно помогает точно описывать предметы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делает речь точной, яркой и 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прилагательные в описаниях людей, животных, предметов и природы: высокий дом, тёплый день, зелёная трава. Они помогают различать похожие предметы и делают текст выразительнее.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нашей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называть цвет предмета и уточнять его внешний вид. Слова красный, зелёный, синий сразу помогают представить, как выглядит предмет и чем он отличается от других.
</a:t>
            </a:r>
            <a:endParaRPr lang="en-US" sz="1056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прилагательные обозначают размер или степень величины. Слова большой, маленький, высокий, широкий помогают точно сказать, насколько крупный, длинный или просторный предмет.
</a:t>
            </a:r>
            <a:endParaRPr lang="en-US" sz="1009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часто описывают форму предмета. Круглый, квадратный, овальный, прямой — такие слова делают описание наглядным и помогают быстро представить очертания предмета.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материал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вкус и материал, из которого сделан предмет. Сладкий, кислый, деревянный, стеклянный уточняют признаки и делают речь более точной и содержательной.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качество, принадлежность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указывать на возраст, качество или принадлежность. Молодой, добрый, мамин, папин помогают назвать важный признак и связать предмет с человеком или животным.
</a:t>
            </a:r>
            <a:endParaRPr lang="en-US" sz="10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меняется вместе с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стоит отдельно: оно зависит от существительного и принимает ту же форму рода, числа и падежа. Поэтому в словосочетаниях слова согласуются между собой. 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увидеть 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солнечный день, солнечная погода, солнечное утро, солнечные дни. Изменение окончания показывает, к какому существительному относится прилагательное и какую форму оно должно иметь.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связано с существительным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7630"/>
            <a:ext cx="4365000" cy="167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отвечают на вопросы и меняются вместе с существительным.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изменяется вместе с существительным и помогает правильно определить форму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формы прилагательных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описать по-разному, если выбрать разные признаки. Это особенно заметно в текстах-описаниях.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школьной грамматики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позволяют рассматривать предмет с разных сторон и делают описание точнее, чем одно общее слово.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называют прилагательные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можно сравнивать, усиливать или ослаблять. К ним относятся слова добрый, высокий, тёплый, интересный, красивый. 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прилагательных есть степени сравнения. Например: высокий — выше — самый высокий. Это помогает показать, какой признак выражен сильнее или слабее в разных предметах.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качественные прилагательные имеют краткую форму: рад, готов, тих, светел. В речи она часто обозначает состояние или временный признак и употребляется очень 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прилагательного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разряд по значению слова и его признакам.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показывают связь предмета с материалом, временем, местом, действием или назначением. Они не называют признак напрямую, а объясняют, с чем предмет связан.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школьный, зимний, каменный, спортивный, утренний помогают уточнить происхождение или назначение предмета. Такие прилагательные часто используются в названиях и описаниях.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относительных прилагательных обычно нет степеней сравнения и краткой формы. Поэтому их легче узнать по значению: они отвечают не на вопрос «какой?», а уточняют отношение.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отвечают на вопрос чей? и показывают, кому принадлежит предмет. Они называют связь с человеком или животным: мамин, папин, бабушкин, лисий.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быстро понять, чей именно предмет описывается. Например, мамина книга и папин портфель сразу указывают на владельца, а не просто на общий признак.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часто образуются с помощью суффиксов -ин-, -ын-, -ий. Эти суффиксы помогают отличать их от других разрядов прилагательных в предложении.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не только слова, образованные от имён людей, но и от названий животных. Поэтому лисий след и заячий хвост тоже выражают принадлежность.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показывает, что признак выражен сильнее у одного предмета, чем у другого: умный — умнее, высокий — выше. Для сравнения часто используют слова «более» и формы с суффиксами.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обозначает самый сильный признак среди всех: самый умный, самый высокий. Она помогает выделить предмет среди других и делает описание точным и наглядным.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выбирается по существительному и меняется вместе с ним в словосочетании.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примеры: высокий дом, высокая гора, высокое дерево, высокие дома.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подтверждают: прилагательное подстраивается под род и число существительного, поэтому окончание нужно подбирать по контексту.
</a:t>
            </a:r>
            <a:endParaRPr lang="en-US" sz="114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согласуется с существительным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 начальной школы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прилагательного «высокий» в единственном числе показывают изменение по роду и падежу.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помогает определить не только его форму, но и род и падеж существительного.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прилагательного в единственном числе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часто обозначает не постоянный признак, а состояние или временное качество: рад, готов, ясен, высок. Она звучит более лаконично и уместна в сообщении о состоянии предмета.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изменяются по родам и числам: рад, рада, рады; готов, готова, готовы. При этом они не склоняются по падежам, поэтому используются проще, чем полные формы.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краткая форма обычно выступает сказуемым: Небо ясно. Ребята готовы. Она не только сообщает признак, но и показывает, в каком состоянии находится предмет.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служит определением и отвечает на вопрос к существительному: яркий свет, тихий вечер, весёлый класс. Оно уточняет предмет и делает высказывание точнее.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прилагательных в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краткой форме прилагательное может стать сказуемым: День тёплый. Мальчик рад. Так оно сообщает не только признак, но и состояние предмета или лица.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избегать неопределённости и делают речь более выразительной. Без них описание звучало бы беднее и менее точно, а предметы было бы труднее различать.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прилагательные часто соединяются с образными сравнениями и помогают увидеть картину глазами автора.
</a:t>
            </a:r>
            <a:endParaRPr lang="en-US" sz="127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анализа художественной речи: золотая осень, ледяной ветер, звонкая тишина, синее небо.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прилагательные одновременно создают образ, передают настроение и делают описание более точным и запоминающимся.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художественной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окончания прилагательного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подобрать правильное безударное окончание по существительному и его грамматическим признакам.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неверное согласование прилагательного с существительным. Чтобы избежать её, нужно проверять род и число обоих слов в словосочетании.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путаницей в роде: из-за этого появляются формы вроде «новая учебник» или «красный лента». Правильная форма зависит от существительного.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проблема — неправильное окончание, особенно если оно безударное. В таких случаях нужно задавать вопрос от существительного и сверять форму по образцу.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смешение полной и краткой формы. Полная форма чаще определяет предмет, а краткая сообщает состояние: «дом высок» и «высокий дом» — это не одно и то же.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морфологии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прилагательного определяется по значению: это помогает не путать похожие формы.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разряд определить нельзя: важнее смысл слова и то, какой признак оно называет.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разрядов прилагательных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важно знать о прилагательном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точно описывать предметы, согласуется с существительным и меняется по его признакам. Если помнить разряды, степени сравнения и окончания, писать станет гораздо легче.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2026-05-22T06:03:57Z</dcterms:created>
  <dcterms:modified xsi:type="dcterms:W3CDTF">2026-05-22T06:03:57Z</dcterms:modified>
</cp:coreProperties>
</file>