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функциональная единица жизни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всех живых существ, выполняющая важнейшие функции.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знаний о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впервые описал клетки в пробке, а Левенгук открыл живые микроорганизмы. Позже Шлейден и Шванн сформулировали клеточную теорию, доказав общность всех живых существ.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— фундамент биологии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клеток, которые являются структурной и функциональной основой жизни. Клетка — минимальная единица, обеспечивающая жизнедеятельность.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образуются исключительно делением существующих, что обеспечивает наследственность и воспроизводство. Эта теория является основой для большинства биологических исследований.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в живом мире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амёбы состоят из одной клетки, реализующей все жизненные функции самостоятельно. Они играют важную роль в экосистемах, перерабатывая вещества и являясь пищей для других организмов.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животные и растения состоят из множества специализированных клеток, объединённых в ткани и органы. Каждая клетка выполняет свою специфическую функцию для поддержания жизни всего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многоклеточных организмах клетки отличаются по форме и функциям: нервные клетки передают сигналы, мышечные обеспечивают сокращение, а эпителиальные образуют защитные покрытия.
</a:t>
            </a:r>
            <a:endParaRPr lang="en-US" sz="12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827169"/>
            <a:ext cx="4022400" cy="25376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 растительных и животных клеток представлены в таблице ниже.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— наличие клеточной стенки, хлоропластов и крупных вакуолей в растительных клетках, что обеспечивают фотосинтез и структурную жёсткость.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23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ядро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ограничена клеточной мембраной, регулирующей обмен веществами. Ядро содержит ДНК — генетическую информацию, управляющую жизнью клетки.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животной клетки: основные компоненты
</a:t>
            </a:r>
            <a:endParaRPr lang="en-US" sz="2641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генерируют энергию, рибосомы синтезируют белки, эндоплазматическая сеть и аппарат Гольджи обеспечивают транспорт и переработку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растительной клетки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окружена прочной стенкой из целлюлозы, которая обеспечивает защиту и поддерживает форму клетки. Это важное отличие от животных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занимает большую часть объёма, хранит воду и питательные вещества, а также поддерживает тургор, что помогает растению сохранять упругость.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позволяют растениям осуществлять фотосинтез, преобразуя свет в энергию. Другие пластиды участвуют в пигментации и накоплении запасов крахмала.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сравнения размеров клеток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варьируется в зависимости от вида и функций, при этом большинство клеток слишком малы для невооружённого глаза.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размеры у яйцеклетки человека, что связано с её ролью в размножении и запасом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учебных пособий по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 их функции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в виде ДНК и контролирует все клеточные процессы, обеспечивая передачу генетических данных.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химическую энергию питательных веществ в АТФ, необходимый для выполнения всех функций клетки.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являются местом синтеза белков, которые необходимы для структуры и функционирования клетки.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аппарат Гольджи отвечают за транспорт веществ и их модификацию внутри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пластид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бывают трех видов: хлоропласты, хромопласты и лейкопласты. Каждая разновидность выполняет специфическую функцию, связанную с энергией, пигментацией и запасом веществ.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в растительных клетках: разнообразие и функции
</a:t>
            </a:r>
            <a:endParaRPr lang="en-US" sz="248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хлоропластов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осуществляют фотосинтез, превращая свет в химическую энергию. Они придают растениям зелёный цвет и обеспечивают питание растущих клеток.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состоит из двойного слоя липидов с вкраплёнными в него белками, что обеспечивает её гибкость и избирательную проницаемость для различных веществ.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обмен веществ и сигналов с окружающей средой, защищает внутреннее содержимое клетки и обеспечивает взаимодействие между соседними клетками для координации функций.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строение и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в клетке: основные виды
</a:t>
            </a:r>
            <a:endParaRPr lang="en-US" sz="2775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поглощает необходимые вещества из окружающей среды для поддержания жизнедеятельности и получения энергии.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увеличивается в размерах и делится, обеспечивая развитие организма и замену повреждённых клеток.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5308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клетками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обмениваются сигналами, чтобы координировать работу тканей и органов всего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расщепление веществ с выделением энергии, необходимой для клеточных процессов.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в ядре обеспечивает передачу наследственных признаков и регулирование функций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клеток, при котором образуются две идентичные дочерние клетки. Это обеспечивает рост и восстановление тканей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специализированное деление половых клеток, сокращающее число хромосом вдвое. Он способствует генетическому разнообразию и используется при размножении.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митоз и мейоз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митоза: схема процесса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митоза последовательно подготавливает клетку к делению и обеспечению равного распределения наследственного материала.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митоза гарантирует создание двух одинаковых клеток с полным набором хромосом, что важно для стабильности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поглощает питательные вещества, например глюкозу, и при помощи окислительных процессов превращает их в энергию, необходимую для всех жизненных функций.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обмена веществ образуются продукты распада, такие как углекислый газ и вода, а также тепло, поддерживающее оптимальные условия внутри клетки.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в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и их объединение в ткани
</a:t>
            </a:r>
            <a:endParaRPr lang="en-US" sz="2715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образуют покровы тела и внутренних органов, защищая и обеспечивая барьер снаружи и внутри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обладают способностью сокращаться, что позволяет организму двигаться и выполнять различные физические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электрические импульсы, обеспечивая связь и координацию между различными частями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воспринимают изменения внешних условий, таких как свет и температура, что помогает им адаптироваться и сохранять стабильность жизнедеятельности.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регулирует обмен веществ с окружающей средой, поддерживая баланс и связь с другими клетками организма.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клетки с окружающей средой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нарушения и болезни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Раковые клетки отличаются неконтролируемым размножением, что приводит к образованию опухолей и нарушению работы органов.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болезни, такие как муковисцидоз, возникают из-за дефектов белков, отвечающих за важные клеточные функции.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вызываются вирусами и бактериями, которые проникают в клетки и нарушают их нормальную деятельность, вызывая заболевания.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клетки для науки и медицины
</a:t>
            </a:r>
            <a:endParaRPr lang="en-US" sz="2628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лекарств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клеточных процессов помогает разрабатывать эффективные препараты, направленные на лечение различных заболеваний и улучшение здоровья человека.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стволовых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используются для восстановления повреждённых тканей и органов, открывая новые возможности в терапии и регенеративной медицине.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разработки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позволяют производить важные медицинские препараты, такие как инсулин, антибиотики и вакцины, что значительно улучшает качество жизни.
</a:t>
            </a:r>
            <a:endParaRPr lang="en-US" sz="11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 и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обеспечивает основные функции живого организма и является основой биологических открытий, способствующих развитию медицины и технологий для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2026-05-09T03:33:54Z</dcterms:created>
  <dcterms:modified xsi:type="dcterms:W3CDTF">2026-05-09T03:33:54Z</dcterms:modified>
</cp:coreProperties>
</file>