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всему вокруг двигаться, светить, греть и работать.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до вечера энергия встречается в солнце, еде, движении, тепле батареи и электричестве дома. Мы пользуемся ею постоянно, даже когда просто читаем, играем или отдыхаем.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выполнять работу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44825" y="1508882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летит или велосипед едет, энергия помогает им двигаться. Чем сильнее толчок или быстрее ход, тем заметнее работа этой энергии.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1244825" y="2284023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расходует энергию, когда читает, рисует, бегает или поднимает рюкзак. Даже спокойная учёба требует сил, потому что мозг тоже работает.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1244825" y="3059164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фонарики и бытовые приборы тоже не работают сами по себе. Им нужна энергия, чтобы крутиться, светить, звучать или помогать нам дома.
</a:t>
            </a:r>
            <a:endParaRPr lang="en-US" sz="963" dirty="0"/>
          </a:p>
        </p:txBody>
      </p:sp>
      <p:sp>
        <p:nvSpPr>
          <p:cNvPr id="13" name="Text 5"/>
          <p:cNvSpPr txBox="1"/>
          <p:nvPr/>
        </p:nvSpPr>
        <p:spPr>
          <a:xfrm>
            <a:off x="1244825" y="3853700"/>
            <a:ext cx="33522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нужна, чтобы делать дела быстрее и удобнее. Она помогает и в игре, и в учёбе, и в обычных домашних занятиях.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помощник на Земле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нужен растениям: без него им трудно расти и строить свои зелёные листья. Он помогает всему живому получать тепло и жить на Земле.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нагревает землю, воду и воздух. Поэтому в ясный день людям, животным и растениям намного приятнее и легче находиться на улице.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дороги, дворы и поля, а ещё делает день длиннее и ярче. Без него мир был бы холодным, тёмным и совсем не таким весёлым.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еде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на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начать утро бодро: после еды легче идти в школу, бегать и внимательно слушать уроки. Без еды человек быстро устаёт и хочет отдыхать.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хлеб, фрукты, молоко, овощи и орехи дают телу нужные силы. Такая еда помогает расти, двигаться и чувствовать себя бодрым весь день.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нужна не только для игр и учёбы. Она помогает телу становиться крепким, а человеку — сильным, ловким и готовым к новым делам.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3257" y="1605459"/>
            <a:ext cx="289088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едет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велосипед катится вперёд, у него есть энергия движения. Чем быстрее он едет, тем больше этой энергии заметно в его движении.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летит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мяч не просто лежит на месте, а летит или катится. Его движение — тоже пример энергии, которую мы легко видим на площадке.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река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движутся ветер и текущая река. Они тоже несут энергию, потому что воздух и вода постоянно перемещаются и могут двигать другие предметы.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бежит
</a:t>
            </a:r>
            <a:pPr algn="l" indent="0" marL="0">
              <a:lnSpc>
                <a:spcPct val="115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бежит, прыгает или играет, его тело расходует энергию движения. Чем быстрее бег, тем сильнее ощущается эта живая и весёлая работа.
</a:t>
            </a:r>
            <a:endParaRPr lang="en-US" sz="13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 — тоже виды энергии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загорается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нажать выключатель — и в комнате появляется свет. Электрическая энергия превращается в световую, а иногда ещё и немного в тепловую. Так лампа помогает читать, рисовать и не спотыкаться о тапки.
</a:t>
            </a:r>
            <a:endParaRPr lang="en-US" sz="10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в темноте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выручает, когда нужно осветить путь или заглянуть под кровать. Батарейка хранит энергию, а потом отдаёт её в виде света. Получается маленькое чудо на ладони.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Батарея или печка согревает комнату, чтобы дома было уютно. Энергия превращается в тепло, и мы не мёрзнем в холодный день. Это особенно приятно, когда за окном зима.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превращения энергии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цепочка показывает, как энергия солнца может стать светом в лампе.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в доме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и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помогает холодильнику хранить продукты свежими, а светильнику освещать комнату вечером. Без него дома стало бы намного темнее и неудобнее.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и компьютер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показывает передачи, а компьютер помогает учиться, искать сведения и выполнять задания. Для их работы нужна электрическая энергия, как для многих других приборов.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на зарядке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 подключают к зарядке, электричество пополняет его запас энергии. Потом он снова может звонить, показывать время и работать без усталости.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нужна всегда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полезно, но с ним нужно обращаться аккуратно. Нельзя играть с розеткой или трогать приборы мокрыми руками — это опасно.
</a:t>
            </a:r>
            <a:endParaRPr lang="en-US" sz="11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электричество приходит в наши дома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электростанции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получают на электростанциях. Там используют силу воды, ветра, солнца, а также уголь и газ. Большие машины превращают эту энергию в электрическую, чтобы она могла отправиться дальше по пути.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проводам к людям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электричество идёт по проводам и линиям электропередачи. Они похожи на длинные дорожки, которые ведут свет и силу в школы, дома и магазины. Так энергия добирается туда, где она нужна каждый день.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доме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электричество приходит домой, оно помогает зажечь лампу, включить холодильник или зарядить телефон. Мы видим его не всегда, но без него привычная жизнь стала бы куда сложнее.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49529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 ветровая энергия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приходит к нам вместе с лучами Солнца. Она даёт свет и тепло, помогает растениям расти и позволяет использовать солнечные панели в домах и на крышах.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энергия связана с движением воздуха. Когда дует ветер, он может вращать лопасти ветряков и помогать получать электричество там, где есть подходящие условия.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устаёт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ветер называют возобновляемыми источниками, потому что они не заканчиваются от обычного использования. Природа снова и снова дарит нам свет, тепло и движение.
</a:t>
            </a:r>
            <a:endParaRPr lang="en-US" sz="8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становится энергией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течёт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вода движется по руслу и несёт с собой силу потока. Она может толкать предметы и создавать движение, которое люди научились использовать.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направляет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реке строят плотину, чтобы управлять водой и заставлять её работать на человека. Поток становится сильнее и начинает вращать оборудование.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 даёт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крутит турбину, а турбина помогает получать электрическую энергию. Потом она поступает в дома, школы и на улицы, где делает жизнь удобнее.
</a:t>
            </a:r>
            <a:endParaRPr lang="en-US" sz="11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живым существам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энергия нужна, чтобы расти, ходить в школу, бегать на перемене, читать, писать и отдыхать. Без неё даже любимая игра быстро надоедает, потому что силы заканчиваются.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энергию, чтобы бегать, прыгать, летать и искать пищу. Она помогает им спасаться от опасности и заботиться о своих детёнышах.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для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энергию от Солнца и используют её, чтобы тянуться к свету, цвести и давать плоды. Без солнечного света зелёный мир выглядел бы совсем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использовании энергии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приборы нужно включать только сухими руками. Вода проводит электричество, поэтому мокрые ладони могут стать причиной удара током. Лучше сначала вытереться насухо.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предметов в розетку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вставлять в розетку карандаши, палочки и другие предметы. Розетка не игрушка, а опасное место, которое должно быть закрыто и исправно.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теплом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вода, плита, утюг и другие тёплые приборы могут обжечь. Пользоваться ими нужно только вместе со взрослыми и не трогать без разрешения.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провода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провода и сломанные приборы нельзя трогать и тем более включать. Если что-то выглядит подозрительно, нужно сразу сообщить взрослым, а не проверять самому.
</a:t>
            </a:r>
            <a:endParaRPr lang="en-US" sz="10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энергии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лампы, тепло батареи и сила движения — это разные формы одной и той же энергии. Она не пропадает, а превращается снова и снова.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энергия не исчезает, а только меняет вид.
</a:t>
            </a:r>
            <a:endParaRPr lang="en-US" sz="3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в течение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энергии в распорядке школьника: от утренних дел к занятиям и вечернему отдыху.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90" y="1605273"/>
            <a:ext cx="267075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энергию дома и в школе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
</a:t>
            </a:r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 из комнаты, полезно выключать свет. Так электричество не тратится зря, а лампы служат дольше. Эта привычка простая, но очень умная.
</a:t>
            </a:r>
            <a:endParaRPr lang="en-US" sz="1371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не нужна, кран следует закрывать. Так мы бережём не только воду, но и энергию, которая тратится на её подачу и нагрев.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зарядку и другие приборы не стоит держать включёнными без дела. Если техника отдыхает, то и энергия не уходит впустую.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важно закрывать окна и двери, чтобы тепло не убегало наружу. Тогда в доме и в классе будет уютно, а обогрев понадобится меньше.
</a:t>
            </a:r>
            <a:endParaRPr lang="en-US" sz="13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природе вокруг нас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лес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деревьям расти, а листьям — оставаться зелёными. Лес словно запасает тепло и свет, чтобы жить, цвести и радовать всех вокруг.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летят благодаря силе мышц, а животные бегают, прыгают и ищут пищу. Их движения показывают, как энергия помогает живым существам каждый день.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и ветер постоянно двигаются, поэтому тоже несут энергию. Они помогают вращать колёса, турбины и многое другое, не останавливаясь ни на минуту.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об энергии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бывает разной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энергия может быть световой, тепловой, электрической, пищевой и энергией движения. У каждой формы есть своё важное дело и свой помощник.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встречается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есть в Солнце, еде, воде, ветре и домашних приборах. Мы встречаем её утром, днём и вечером, даже когда просто читаем книгу.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помощью энергии учатся и двигаются, животные бегают и летают, а растения растут и тянутся к свету. Без неё жизнь была бы очень медленной.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 важно использовать аккуратно и экономно. Когда мы не тратим её зря, мы помогаем природе, сохраняем ресурсы и делаем дом более удобным.
</a:t>
            </a:r>
            <a:endParaRPr lang="en-US" sz="14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 каждый день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что энергия живёт в Солнце, еде, воде, ветре и электричестве. Она помогает всему живому расти, двигаться, светить и согревать, а бережность делает мир лучше.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2026-05-26T00:54:55Z</dcterms:created>
  <dcterms:modified xsi:type="dcterms:W3CDTF">2026-05-26T00:54:55Z</dcterms:modified>
</cp:coreProperties>
</file>