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 маленькие площади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поля, парки и целые города без лишних нулей.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площади бывают разными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тетради хватает квадратных метров, а для поля, леса или города нужны уже ар, гектар и квадратный километр. Эти единицы помогают записывать большие площади короче и легче сравнивать их между собой.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квадратный метр легко понять ар, гектар и квадратный километр: именно с него начинается вся цепочка площади.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площадь квадрата со стороной 1 метр, от которой удобно строить все большие единицы.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м²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единицы площади в школьной математике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ар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 равен 100 квадратным метрам. Такая площадь подходит для небольшого земельного участка, который уже не назовёшь крошечным, но и огромным он тоже не станет.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маленького участка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квадрат со стороной 10 метров, получится как раз 1 ар. Это удобно запомнить: маленький квадрат, а пользы — как у взрослого помощника.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представить ар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Гектар удобно представить как квадрат со стороной 100 метров. Такая картинка сразу показывает, почему эта единица больше ара в сто раз.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Гектар — мера для больших участков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Гектар помогает измерять большие поля, сады и парки. Он равен 100 арами, поэтому записывать площадь становится намного короче и понятнее.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выразить гектар в квадратных метрах, получится 10 000 м². Это уже серьёзная площадь, почти как маленький мир для деревьев и тропинок.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1 гектар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квадрат на местности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гектар можно представить как ровный квадрат со стороной 100 метров. Он выглядит намного крупнее небольшого участка и помогает измерять землю без длинных чисел. На рисунке легко показать его как большой зелёный квадрат с аккуратными границами.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 маленьких квадратов внутри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гектара помещается 100 квадратов по 1 а. Если разбить большую фигуру на сетку 10 × 10, сразу видно, как из маленьких частей собирается один большой участок. Такая схема помогает не запутаться и считать площадь спокойно.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километр нужен для городов, озёр, островов и других огромных мест, где гектаров становится слишком много.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площадь очень большой территории, которую уже удобно записывать коротко.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1 000 000 м²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единицы площади в школьной математике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единицы площади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построена по школьным равенствам: каждая следующая единица больше предыдущей в 100 раз.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равенства темы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ар — это 100 квадратных метров. Это первое важное равенство, которое связывает маленькую и более крупную единицу площади.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квадратный километр равен 100 гектарам и 1 000 000 м². Это самая крупная единица из нашей темы.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гектар равен 100 арам и 10 000 м². Его часто используют для полей, парков и других больших участков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69" y="2769788"/>
            <a:ext cx="565162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813" y="2828870"/>
            <a:ext cx="659700" cy="5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удобен ар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300250" y="2769788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небольших участков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10800" y="3569688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 подходит, когда участок уже больше комнаты, но ещё не настолько огромный, чтобы сразу брать гектары. Так числа остаются удобными, а задача — не страшной.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0263" y="27698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тренировки в школе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40813" y="35697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ар помогает учиться переводить площадь между единицами. Он стоит ровно посередине и делает примеры понятными без длинных цепочек нулей.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Гектар в жизни людей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проектируют парк, важно знать, сколько места займут дорожки, деревья и площадки. Гектары помогают не теряться в огромных числах. На рисунке удобно показать зелёную территорию, скамейки и аккуратную подпись площади.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без длинных чисел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 смотрит на поле и сразу думает о гектарax: так проще понять, большой это участок или маленький. На карте видно ровные границы земли, а рядом можно подписать площадь и сравнить её с соседними полями.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которое можно посчитать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лесном хозяйстве и городском планировании гектары нужны почти каждый день. Ими измеряют большие участки, чтобы понять, хватит ли места для деревьев, домов и дорог. Изображение может показать большой участок земли рядом с улицей и аллеей.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улицы под одним счётом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единица нужна для очень больших территорий: города, озёра и природные зоны удобно измерять именно так.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столько площади в одном квадратном километре.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1 000 000 м²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правило: 1 км² = 1 000 000 м²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переводят единицы площади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в какую единицу нужно перевести площадь: в более мелкую или в более крупную. От этого зависит, будет число увеличиваться или уменьшаться.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переводят в меньшую единицу, число становится больше. Так происходит потому, что в одной большой единице помещается много маленьких, как в коробке много кубиков.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переводят в большую единицу, число уменьшается. Тогда одинаковая площадь записывается короче, и длинная цепочка нулей исчезает, будто по волшебству, но без фокусов.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м², а, га и км² каждый шаг равен 100. Поэтому при переводе удобно двигаться по цепочке и каждый раз умножать или делить на 100.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перевода площади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переводу единиц площади между м², а, га и км²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переводов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5 а перевести в квадратные метры, получится 500 м². Число стало больше, потому что мы перешли к более мелкой единице. Это похоже на обмен одной большой коробки на много маленьких.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3 га площадь уже заметнее: это 30 000 м². Здесь удобно считать не по одному квадратному метру, а сразу большими шагами, чтобы не запутаться в длинной записи.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км² — это 200 га или 2 000 000 м². Такой пример показывает, как быстро растёт число, когда мы переводим в самые маленькие единицы этой темы.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теме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так: в ответе пропадает один ноль, и вместо большого участка получается совсем маленький. Особенно часто это случается, если не проверить, похож ли результат на правду.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площадь путают с длиной и пишут ответ как обычный отрезок, хотя речь идёт о поверхности. Ещё одна ошибка — забыть значок ², без которого единица теряет свой настоящий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 без калькулятора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подумай о предмете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поле, сад или парк, ответ обычно записывают в арах или гектарах. Так удобнее читать результат и сразу понимать размер участка.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представь масштаб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города, озера или большого леса лучше подходят квадратные километры. Если в задаче получилось слишком маленькое число, возможно, перевод выбран неверно.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проверь здравый смысл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комнаты в квадратных километрах звучит смешно и сразу подсказывает ошибку. Такой быстрый контроль помогает заметить неверный перевод без вычислительной техники.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61819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темы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размер поверхности. Площадь показывает, сколько места занимает предмет, участок земли, комната или целый парк.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 и гектар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 равен 100 м², а гектар — 100 а или 10 000 м². Эти единицы удобны для полей, садов и больших участков.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километр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километр равен 100 га или 1 000 000 м². Его используют для очень больших территорий, где гектаров уже становится слишком много.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единицы встречаются в жизни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 чаще всего нужен для небольших земельных участков. Он помогает измерять землю без лишне длинных чисел и хорошо подходит для учебных задач.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километр используют, когда территория очень большая. Так считают площади городов, озёр, островов и заповедников, не перегружая запись нулями.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Гектар часто встречается в сельском хозяйстве. Им измеряют поля, сады и парки, чтобы удобно сравнивать размеры больших участков между собой.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единицы делают большие площади понятными. Благодаря им можно говорить о земле точно, коротко и без путаницы в числах.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гектаре, аре и квадратном километре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Ар, гектар и квадратный километр помогают измерять большие площади без громоздких чисел. Если помнить связи 1 а = 100 м², 1 га = 100 а и 1 км² = 100 га, всё становится проще.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2026-05-24T10:39:14Z</dcterms:created>
  <dcterms:modified xsi:type="dcterms:W3CDTF">2026-05-24T10:39:14Z</dcterms:modified>
</cp:coreProperties>
</file>