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животных: основные вопросы и роль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— основа размножения и видаживучести животных.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гаметогенеза началось в XIX веке с открытия клеточной теории и наследственности Менделя, что положило основу современной генетики и репродуктивной биологии.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и исторический контекст изучения гаметогенеза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размножения исходные половые клетки многократно делятся митозом, обеспечивая достаточный пул для последующего развития гамет.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гаметогенеза у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роста характеризуется увеличением размера клетки и накоплением биомолекул, необходимых для успешного созревания и дальнейших функций.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созревания включает два последовательных мейотических деления, уменьшающих набор хромосом вдвое, формируя гаплоидный набор.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— формирование зрелых гамет, с приобретением специфической морфологии и функциональных особенностей, гарантирующих эффективное оплодотворение.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сперматозоидов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имеют тонкую удлинённую форму и жгутик для подвижности, что обеспечивает активный поиск яйцеклетки и доставку генетического материала. Они содержат половину хромосомного набора (n).
</a:t>
            </a:r>
            <a:endParaRPr lang="en-US" sz="129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яйцеклеток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крупные, обогащены питательными веществами и окружены защитными оболочками. Они подготовлены для слияния со сперматозоидом и запуска процессов эмбрионального развития.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мужских и женских гамет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формирования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сперматид в зрелые сперматозоиды с образованием акросомы и жгутика для подвижности.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созревания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мейотических деления, результатом которых являются четыре гаплоидные сперматиды.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Сперматогониальная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стволовых клеток посредством митоза, создающих основу для всех последующих гамет.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сперматоцита I порядка с увеличением его объёма и подготовкой к мейозу.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сперматогенеза: последовательность стадий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 разных видов варьируется, что связано с биологическими особенностями и размерами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приводит к адаптации длительности сперматогенеза под конкретные экосистемы и физиологию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этапов сперматогенеза у разных животных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содержит ядро с хромосомами и акросому, снабжённую ферментами для прохождения через защитные оболочки яйцеклетки.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ультраструктура сперматозоида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и жгутик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включает митохондрии, генерирующие энергию, а жгутик служит для активного передвижения к яйцеклетке.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осуществляется митозом овогониев, заложенных ещё в эмбриональном периоде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Овогенез: особенности процесса у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включает два мейотических деления, дающих одну зрелую яйцеклетку и три полярных тела, редуцированных и не участвующих в оплодотворении.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роста сопровождается накоплением питательных веществ — белков, липидов и РНК, обеспечивающих развитие будущего эмбриона.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временной задержки на этапах диплотены и метафазы II обеспечивают синхронизацию с моментом оплодотворения, особенно у млекопитающих.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9926"/>
            <a:ext cx="4037700" cy="2214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и сходства в процессах формирования мужских и женских гамет.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гаметогенеза отражают разные репродуктивные задачи мужских и женских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сперматогенез и овогенез у животных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Яйцеклетка: строение и запасы веществ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ядра и цитоплазматическое обеспечение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яйцеклетки часто находится в состоянии покоя до момента активации. Цитоплазма богата белками, липидами и РНК, необходимыми для поддержания развития зародыша на ранних этапах.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яйцеклетки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оболочки, такие как оболочка вителлина и zona pellucida у млекопитающих, играют роль барьера, защищающего яйцеклетку и регулирующего проникновение сперматозоидов, предотвращая множественное оплодотворение.
</a:t>
            </a:r>
            <a:endParaRPr lang="en-US" sz="12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делений, которые уменьшают число хромосом в гаметах вдвое, обеспечивая гаплоидность и сохранение стабильности хромосомного набора в поколениях.
</a:t>
            </a:r>
            <a:endParaRPr lang="en-US" sz="137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источник генетического разнообразия при гаметогенезе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происходит кроссинговер — обмен участками между гомологичными хромосомами, а также независимое распределение хромосом, что формирует уникальные комбинации генов.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существенно увеличивают генетическое разнообразие потомства, повышая адаптивный потенциал и способствую выживанию популяций в изменяющихся условиях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последовательность гаметогенеза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половых клеток у животных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гормон (ФСГ) способствует активному росту и дифференцировке сперматогониев и овогониев, выступая важным стимулятором ранних стадий гаметогенеза.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регуляция: контроль половых клеток у животных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Лютеинизирующий гормон (ЛГ) запускает мейотические процессы и процесс овуляции у самок, а также стимулирует продукцию тестостерона у самцов, необходимого для сперматогенеза.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и эстрадиол обеспечивают окончательную дифференцировку и функциональную зрелость половых клеток, при этом регуляция осуществляется через гипоталамо-гипофизарную ось.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циклические изменения концентраций гормонов, связанных с ключевыми этапами гаметогенеза у млекопитающих, демонстрируя взаимозависимость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уровней ФСГ и ЛГ коррелирует с началом мейоза и овуляции, что указывает на важную роль гормонов в регуляции воспроизводства.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данных по гормональной регуляции гаметогенеза,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уровней гормонов при гаметогенезе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отвечающие за половые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SRY, SOX9 и DAZ кодируют транскрипционные факторы, которые критичны для запуска и поддержания процесса сперматогенеза у самцов. Их экспрессия определяет развитие мужских половых клеток.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регуляторы процесса гаметогенеза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 WNT и NOTCH регулируют передачу межклеточных сигналов, обеспечивая координацию роста и созревания яиц. Мутации в этих генах связаны с нарушениями гаметогенеза и бесплодием.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земноводных гаметогенез сезонно синхронизирован с брачным периодом, что обеспечивает оптимальное развитие и выживание потомства.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особенности гаметогенеза по классам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овогенез проходит ускоренно, чтобы соответствовать ритму откладывания яиц, при котором каждая яйцеклетка быстро достигает зрелости.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лимитированное количество яйцеклеток, тогда как сперматогенез продолжается постоянно после полового созревания, обеспечивая непрерывное производство сперматозоидов.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1694" y="1124025"/>
            <a:ext cx="365311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и регуляторные особенности гаметогенеза у разных классов позвоночных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позвоночных адаптирован к биологическим особенностям и условиям среды, с ярко выраженной регуляцией, зависящей от класса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обзор гаметогенеза у позвоночных, 2022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гаметогенеза у позвоночных
</a:t>
            </a:r>
            <a:endParaRPr lang="en-US" sz="2745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(47, XXY) вызывает нарушение созревания сперматозоидов и приводит к мужскому бесплодию из-за аномалий хромосомного набора.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и патологии процесса гаметогенеза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Шерешевского-Тернера (45, X0) характеризуется дефектами овогенеза, что становится причиной женского бесплодия и нарушений в репродуктивной системе.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генов, регулирующих гаметогенез, способствуют наследственным патологиям; современные методы кариотипирования и молекулярной диагностики позволяют выявлять эти нарушения на ранних стадиях.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гаметогенеза способствует разработке эффективных методов лечения бесплодия, включая усовершенствованные протоколы экстракорпорального оплодотворения.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как объект современных биотехнологий и медицины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 гамет и эмбрионов позволяет сохранять генетический материал для будущих репродуктивных процедур и биобанков.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 основе молекулярных знаний о гаметогенезе направлена на коррекцию наследственных дефектов и улучшение здоровья потомства.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клонирования и создания трансгенных организмов открывают новые возможности в биологии и сельском хозяйстве, опираясь на понимание механизмов формирования половых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ключ к жизни и разнообразию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обеспечивает наследственную передачу, формирует биологическое разнообразие и является основой размножения, открывая перспективы для науки, медицины и сохранения природы.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2026-05-10T02:24:24Z</dcterms:created>
  <dcterms:modified xsi:type="dcterms:W3CDTF">2026-05-10T02:24:24Z</dcterms:modified>
</cp:coreProperties>
</file>