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планета контрастов и загадок
</a:t>
            </a:r>
            <a:endParaRPr lang="en-US" sz="363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вторая планета от Солнца с экстремальным климатом и уникальной атмосферой.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взгляд на Венеру и начало космических исследований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Венера называетс ярчайшей «утренней» и «вечерней» звездой. Её изучение стало фундаментом астрономии и дал старт первым космическим миссиям СССР и США, открыв новую эпоху познания планет.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круглая орбита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Венеры близка к идеальному кругу с минимальным эксцентриситетом 0,007. Это обеспечивает равномерное расстояние до Солнца и снижает сезонные колебания температуры.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венерианского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завершает оборот вокруг Солнца за 225 земных суток. Этот период меньше земного года, что влияет на её видимость и циклы освещения.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с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Венеры относительно Земли и Солнца определяет её статус «утренней» или «вечерней» звезды, что влияет на учёные наблюдения и культурное восприятие.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орбитальные параметры Венеры
</a:t>
            </a:r>
            <a:endParaRPr lang="en-US" sz="31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Венеры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планеты составляет 12 104 км, что почти соответствует земному диаметру. По массе Венера равна около 81,5% от массы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Венеры — 5,24 г/см³, близкая к земной, что указывает на сходное внутреннее строение и состав её недр.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атмосферы Венеры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практически целиком состоит из углекислого газа (96,5%) и азота (3,5%). Давление у поверхности достигает 92 атмосфер, что значительно выше земных показателей.
</a:t>
            </a:r>
            <a:endParaRPr lang="en-US" sz="1075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их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образованы каплями серной кислоты и расположены на высотах 48–70 км, полностью скрывая поверхность от прямого солнечного света.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добавки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также присутствуют водяной пар, сернистый газ и другие компоненты, создавая сложный и агрессивный химический баланс.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Венеры
</a:t>
            </a:r>
            <a:endParaRPr lang="en-US" sz="340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поверхности превышает 460°C — это следствие мощного парникового эффекта, вызванного густой CO₂-атмосферой и плотными облаками.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днём и ночью минимальны; климат стабилен, но крайне враждебен для жизни и поддержания воды в жидком состоянии.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явления на Венере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атмосферы характеризуются суперротацией — ветры достигают 360 км/ч и быстро перемещают облачный слой вокруг планеты.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атмосфера почти неподвижна. Часто наблюдаются молнии и кислотные дожди, которые испаряются, не достигая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характер поверхности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поверхностей Венеры покрыта базальтовыми лавами и вулканическими структурами, составляющими более 85% ландшафта планеты.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плато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Максвелловы горы достигают 11 км — высшая точка Венеры. Атмосферные условия препятствуют традиционному эрозийному износу рельефа.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ландшафт Венеры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активность Венеры
</a:t>
            </a:r>
            <a:endParaRPr lang="en-US" sz="362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представлен сотнями вулканов различного масштаба, а базальтовые лавовые поля покрывают значительные части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тектоники плит отличает Венеру от Земли, но данные «Венеры-Экспресс» указывают на недавние извержения и геологическую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и геологическая история Венеры
</a:t>
            </a:r>
            <a:endParaRPr lang="en-US" sz="3274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насчитывается менее 1000 кратеров, многие из которых относительно молодые, что свидетельствует о геологическом обновлении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атмосфера защищает от малых метеоритов, способствуя сохранению кратеров и отражая активные процессы вулканизма и деформации.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Вращение, сутки и год на Венере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ретроградное 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вращается вокруг своей оси в обратную сторону по отношению к большинству планет, что называют ретроградным движением. Такое необычное вращение привлекает внимание учёных, поскольку оно сильно влияет на атмосферные процессы и климат планеты.
</a:t>
            </a:r>
            <a:endParaRPr lang="en-US" sz="933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венерианских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Венеры вокруг оси занимает около 243 земных суток. Это значит, что один венерианский день фактически длиннее венерианского года, что делает вращение планеты уникальным среди больших тел Солнечной системы.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 на Венере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 восхода до восхода Солнца на Венере длится примерно 117 земных суток. Это связано с особенностями движения самой планеты и её орбиты, что создаёт уникальные условия для наблюдения дневного света.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и гравитация Венеры
</a:t>
            </a:r>
            <a:endParaRPr lang="en-US" sz="331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не обладает собственным значимым магнитным полем, в отличие от Земли, из-за отсутствия жидкого наружного ядра или медленного вращения. Магнитосфера формируется взаимодействием солнечного ветра с плотной атмосферой планеты.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на поверхности Венеры близка к земной и составляет около 8,87 м/с², что составляет примерно 90% от силы притяжения на Земле. Это подтверждаются измерениями, полученными с автоматических зондов, успешно приземлявшихся на планету.
</a:t>
            </a:r>
            <a:endParaRPr lang="en-US" sz="1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физических параметров Венеры и Земли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 Земля близки по массе и размеру, но существенно различаются по вращению и атмосферному давлению.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и длительные сутки Венеры кардинально отличают планету, несмотря на сходство по многим физическим характеристикам.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прорывы на пути к Венере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«Венера-4» и «Венера-7» стали первыми аппаратами, достигшими атмосферы и поверхности планеты в 1967 и 1970 годах. Они заложили основы понимания атмосферы и условий на поверхности Венеры.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Картографирование поверхности с Magellan
</a:t>
            </a:r>
            <a:pPr algn="ctr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Magellan, работавшая с 1990 по 1994 годы, использовала радар для создания высокоточных карт рельефа Венеры, раскрыла детали вулканов, гор и равнин, недоступных для оптических методов.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миссии для исследований в 2020-х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Планируемые миссии NASA VERITAS и ESA EnVision нацелены на изучение геологической активности и более детальное картографирование рельефа. Эти проекты помогут раскрыть тайны современной и прошлой динамики Венеры.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Венеры: отечественные и зарубежные миссии
</a:t>
            </a:r>
            <a:endParaRPr lang="en-US" sz="2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химических соединений и поиски жизни
</a:t>
            </a:r>
            <a:endParaRPr lang="en-US" sz="231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астрономы сообщали о возможном обнаружении фосфина — газа, который на Земле ассоциируется с биологической активностью. Это вызвало широкий интерес к возможности существования жизни или необычных химических процессов на Венере.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последующие независимые исследования не подтвердили присутствие фосфина в атмосфере. Несмотря на это, поиск органических соединений остаётся ключевой задачей в изучении химии венерианской атмосферы.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наличие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модели предполагают, что миллиарды лет назад на Венере могли существовать жидкие океаны и более мягкий климат, позволяющий воде существовать в жидкой форме. Такие условия схожи с ранней Землёй.
</a:t>
            </a:r>
            <a:endParaRPr lang="en-US" sz="116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воды и климатический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усиленного парникового эффекта Венера претерпела радикальные изменения климата, что привело к испарению океанов и формированию плотной CO2-атмосферы. Этот процесс кардинально изменил облик планеты.
</a:t>
            </a:r>
            <a:endParaRPr lang="en-US" sz="1231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о прошлом Венеры: водная эра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будущих исследований Венеры
</a:t>
            </a:r>
            <a:endParaRPr lang="en-US" sz="3017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Новые орбитальные миссии обеспечат детальную съёмку поверхности и атмосферные анализы, раскрывая внутреннюю структуру Венеры. 2. Посадочные аппараты и аэростаты позволят непосредственно исследовать атмосферу на разных высотах и дать ценную информацию о климате.
</a:t>
            </a:r>
            <a:endParaRPr lang="en-US" sz="1098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Российская миссия «Венера-Д» сфокусируется на изучении геологии и химии атмосферы. 2. Международное сотрудничество расширит знания о возможностях обитаемости и механизмах эволюции планеты, что имеет важное значение для научного сообщества.
</a:t>
            </a:r>
            <a:endParaRPr lang="en-US" sz="11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0579"/>
            <a:ext cx="3929100" cy="13291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Венеры, Земли и Марса: ключевые параметры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атмосферы, температуры, массы, давления, наличия воды и магнитного поля трёх земных планет.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выделяется высокотемпературной и плотной атмосферой без магнитного поля, в то время как Земля поддерживает жизнь благодаря сбалансированным условиям.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 Comparisons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Богини любви и символика красоты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традиционно ассоциировалась с богинями любви и красоты, такими как римская Венера и греческая Афродита. Эти образы отражают обаяние планеты и её видимый блеск на ночном небе.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мотивы и вдохновение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вдохновляла писателей и композиторов, появляясь в произведениях Брэдбери, Лема и в опере Вагнера «Сумерки богов», где она символизирует загадочность и эмоциональную силу.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искусства различных эпох Венера часто изображается на фоне звёздного неба, включая полотна эпохи Возрождения. В современном искусстве её образ продолжает вызывать интерес к космосу и тайнам Вселенной.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 культуре, мифологии и искусстве
</a:t>
            </a:r>
            <a:endParaRPr lang="en-US" sz="32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ключ к пониманию планетной эволюции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Венеры помогает раскрыть механизмы формирования атмосфер, парникового эффекта и условий, влияющих на обитаемость, что важно для науки и будущих межпланетных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2026-05-07T23:58:28Z</dcterms:created>
  <dcterms:modified xsi:type="dcterms:W3CDTF">2026-05-07T23:58:28Z</dcterms:modified>
</cp:coreProperties>
</file>