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Аввакум: писатель, споривший с эпохой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Протопоп Аввакум — голос веры, стойкости и живого слова в XVII веке.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Россия переживала перемены в государстве, церкви и культуре. Реформы патриарха Никона должны были привести обряды к единому образцу, но вместо согласия вызвали острый спор, который расколол общество и изменил судьбы многих людей.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XVII века: время церковного раскола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показывает, что он был человеком XVII века, чья жизнь пришлась на эпоху больших церковных споров и перемен.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7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1620 года
</a:t>
            </a:r>
            <a:endParaRPr lang="en-US" sz="4774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жизни протопопа Аввакума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Аввакум Петров в Нижегородской земле.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Аввакум вырос в семье священнослужителя и с детства был связан с церковной жизнью. Это рано определило его интерес к вере и строгому порядку.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служил в разных приходах, общался с простыми людьми и заслужил репутацию прямого, требовательного проповедника. Его уважали за память и твёрдость.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этих ранних впечатлениях сформировались черты, заметные позже в «Житии»: непримиримость, настойчивость и готовность защищать своё мнение до конца.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становление характера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патриарха Никона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затронула крестное знамение, богослужебный порядок и церковные книги. Сторонники считали, что так русская церковь станет единообразной и ближе к греческой традиции.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 спор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Противники видели в нововведениях отказ от привычной веры предков. Для них спор был не о деталях обряда, а о верности старой религиозной традиции.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развивался церковный раскол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материалам истории XVII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538" y="2853099"/>
            <a:ext cx="14017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Аввакум как противник реформ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Челобитные и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Аввакум обращался к царю и церковным властям с письменными посланиями. Он не молчал, а открыто объяснял, почему считает реформу опасной для веры.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старого обряда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отстаивал привычные церковные правила и книги. Для него сохранение древнего обряда было не упрямством, а способом сохранить истинную веру.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спор с властью важен не только как религиозный конфликт. Аввакум показал, что слово может стать оружием сопротивления и способом защитить свои убеждения.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16830"/>
            <a:ext cx="4867800" cy="17967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Аввакума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личная судьба Аввакума связалась с церковным расколом и созданием его текстов.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Аввакума прошла от служения к противостоянию, а затем к долгому заключению и литературному наследию.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протопопа Аввакума в школьном курсе истории и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Ссылки и испытания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1650-е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выступлений против реформ Аввакума начали преследовать. Его отправляли в ссылку, стараясь заставить отказаться от своих взглядов.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оказался в тяжёлых условиях дальних мест, где жизнь была суровой и лишённой привычного уклада. Но испытания не сломили его.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известности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было давление, тем заметнее становилась его фигура. Для последователей он превратился в пример стойкости и верности убеждениям.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Пустозерск — место последнего заключения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он продолжал писать послания, письма и религиозные тексты. Этот период особенно важен: в заключении окончательно сложился его писательский облик.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Пустозерске Аввакума держали в земляной тюрьме вместе с другими противниками реформ. Изоляция была почти полной, но она не оборвала его внутреннюю работу.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«Житие протопопа Аввакума» как литературный памятник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автобиографическое произведение, в котором Аввакум рассказывает о своей жизни, ссылках и духовной борьбе, соединяя личную историю с размышлениями о вере и долге.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рядом существуют проповедь и наблюдение: автор не только убеждает читателя, но и живо описывает людей, события и повседневную жизнь XVII века.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«Житие» ценят за необычайную выразительность речи: она кажется живой, прямой и эмоциональной, поэтому произведение выделяется среди памятников древнерусской литературы.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важный пример того, как исторические события, личный характер автора и литература могут быть объединены в одном тексте.
</a:t>
            </a:r>
            <a:endParaRPr lang="en-US" sz="9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Аввакум важен для истории культуры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изучают не только как свидетельство раскола, но и как редкий источник о человеке, который говорил от первого лица и не скрывал своих чувств.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связан с религиозным сопротивлением и литературой; именно они сделали Аввакума заметной фигурой культуры.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темы по материалам школьного курса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Аввакума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Аввакум пишет коротко, резко и очень лично: в его текстах много обращений к читателю, повторов, сравнения и пословиц, которые усиливают впечатление живой речи.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стремится говорить «книжно», а передаёт мысли так, как привык говорить в жизни. Поэтому его язык помогает почувствовать особенности разговорной русской речи XVII 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Эмоциональность и прямота делают «Житие» не только религиозным текстом, но и ярким литературным произведением, которое легко запоминается даже спустя 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Аввакума не остановила движение: его имя стало духовным ориентиром, а старообрядцы сохранили старые обряды, книги и общинные традиции.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смерти Аввакума, 1682 год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4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его казни стало время, после которого старообрядчество продолжило существовать и развиваться без своего главного защитника.
</a:t>
            </a:r>
            <a:endParaRPr lang="en-US" sz="18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взглядов Никона и Аввакума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не просто спор двух людей, а столкновение разных представлений о том, какой должна быть истинная церковная жизнь.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Никон ориентировался на реформу и единообразие, а Аввакум — на сохранение древнерусской традиции; именно это сделало конфликт таким острым.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истории Русской церкви XVII века и школьному курсу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и образ мученика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1682 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Аввакум находится в Пустозерске в заключении, продолжает писать послания и не отказывается от своих взглядов, хотя его положение становится всё тяжелее.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1682 год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Аввакума сжигают в Пустозерске вместе с ближайшими соратниками. Для современников и последователей это становится знаком его верности старой вере.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Аввакума сохраняется в памяти старообрядцев и читателей как пример человека, который не изменил убеждениям даже перед смертью.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изучать наследие Аввакума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тем для анализа биографии, текстов и культурной памяти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Аввакум в искусстве и исторической памяти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Аввакум с книгой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иллюстрациях и реконструкциях его часто показывают с книгой или свитком в руках. Такой образ подчёркивает, что он был не только спорщиком, но и автором, чьё слово сохранилось в истории. Книга становится знаком его духовной и литературной силы.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ссылке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картинах и в школьных материалах Аввакума нередко изображают в дороге, в снегу или среди сурового северного пейзажа. Эти детали помогают почувствовать тяжесть ссылок и показывают, что испытания не сломили его характер.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казнью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трагический образ связан с Пустозерском и последними минутами жизни. Изображения перед казнью напоминают о его стойкости и делают Аввакума символом человека, который не отказался от убеждений даже перед смертью.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 Аввакум русской культуре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значение Аввакума выходит далеко за рамки церковного спора и связано сразу с несколькими областями культуры.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Аввакум важен одновременно как религиозный деятель, писатель и свидетель эпохи; именно поэтому его наследие изучают в разных школьных предметах.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истории и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Аввакум: слово, которое пережило эпоху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Аввакум вошёл в историю как человек, который не отказался от своих убеждений и сумел превратить собственную судьбу в сильное литературное свидетельство о своём времени.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2026-05-22T20:25:31Z</dcterms:created>
  <dcterms:modified xsi:type="dcterms:W3CDTF">2026-05-22T20:25:31Z</dcterms:modified>
</cp:coreProperties>
</file>