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Оцениваем, описываем, повествуем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речи: мнение, признаки и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три способа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способы помогают говорить понятно и по делу. С ними легко выразить своё мнение, показать признаки предмета и рассказать историю по порядку, чтобы слушателю не пришлось гадать, что было сначала.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оценка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мы думаем о предмете, человеке, поступке или событии. Это может быть похвала, удивление, недовольство или шутливое замечание.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оценке часто встречаются слова хороший, интересный, весёлый, удачный, красивый и скучный. Они помогают сразу понять отношение говорящего.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оценке полезно добавить причину. Тогда фраза становится яснее: не просто «интересный», а «интересный, потому что в нём есть смешной момент».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 и настроение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строгие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оценки звучат тепло: замечательный, милый, аккуратный. Они помогают похвалить и поддержать. Строгие слова, например плохой или неудачный, выражают недовольство.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тоже бывает уместной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оценка может быть шутливой. Если слово подходит по смыслу, речь становится живее и интереснее. Для этого подойдут разные эмоции на картинке.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короткая оценка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предмет, человека или событие, о котором хотят сказать. Это помогает слушателю сразу понять, о чём пойдёт речь.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называют своё мнение: нравится, не нравится, кажется удачным, весёлым или красивым. Так звучит сама оценка.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причину или пример. Благодаря этому становится понятно, почему говорящий думает именно так: «День был удачным, потому что мы всё успели».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описания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начинается с названия предмета. Сразу понятно, о ком или о чём идёт речь, а дальше можно рассматривать его признаки, как через словесную лупу.
</a:t>
            </a:r>
            <a:endParaRPr lang="en-US" sz="1306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часто называют цвет, размер и форму. Эти признаки помогают быстро представить предмет и увидеть его почти так же ясно, как на картинке.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детали делают описание живым и точным. Именно они помогают отличить один предмет от другого, даже если они похожи.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особенно полезны прилагательные и точные слова. Они делают речь ясной, аккуратной и помогают представить предмет так, будто он стоит рядом.
</a:t>
            </a:r>
            <a:endParaRPr lang="en-US" sz="13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как словесный портрет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мяч на площадке
</a:t>
            </a:r>
            <a:pPr algn="ctr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лежал круглый яркий мяч. Он был лёгкий, гладкий и сразу бросался в глаза. По нему легко узнать любимую игрушку для игр, прыжков и весёлого шума во дворе.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кот у окна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свернулся пушистый серый кот. У него были мягкая шерсть, белые лапки и внимательный взгляд. Такой портрет можно узнать без ошибки: перед нами спокойный домашний любимец, который любит тепло и тишину.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зонтик в дождь
</a:t>
            </a:r>
            <a:pPr algn="ctr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улице шёл яркий зонтик с полосками. Он был высокий, удобный и заметный издалека. Даже в дождливый день такой предмет делает картинку весёлой и помогает представить прогулку почти как маленькое приключение.
</a:t>
            </a:r>
            <a:endParaRPr lang="en-US" sz="10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описания предмета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Обозначить 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цвет, размер и форму. Эти признаки создают первое впечатление о предмете.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Добавить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перечисляют особые признаки: узор, материал, запах, настроение или то, что сразу бросается в глаза.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Выделить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называют самый важный признак. Он помогает отличить предмет от других и сделать описание точным.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говорят, что именно описывают. Без этого слушатель может потеряться, как носок без пары.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повествование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по цепочке событий: от начала к завершению.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18" y="1491728"/>
            <a:ext cx="38790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215572"/>
            <a:ext cx="513600" cy="41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рассказа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открывает рассказ и показывает первый шаг. Оно помогает слушателю сразу понять, с чего всё началось, и не перепутать начало истории.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 затем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двигают рассказ вперёд. Они соединяют предложения и помогают показать, что было после первого события, а что случилось чуть позже.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выражение удобно, когда событий уже несколько. Оно скрепляет фразы, как аккуратная ниточка, чтобы рассказ не распался на отдельные кусочки.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завершение истории. С ним ясно, что события подошли к концу, а рассказ закончен и собран до последней точки.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могут быть все три способа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может показать предмет словами: назвать его цвет, размер, форму и другие заметные признаки, чтобы читатель сразу представил картинку.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том же тексте можно рассказать, что случилось дальше, и выстроить события по порядку: сначала, потом, затем, наконец.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автор нередко выражает своё отношение: радуется, удивляется, одобряет или, наоборот, не одобряет произошедшее.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становится живым и объёмным: он не только сообщает, но и помогает увидеть, почувствовать и понять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какой это тип текста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много признаков предмета, перед нами описание. В нём часто встречаются прилагательные и точные слова, которые помогают «увидеть» предмет глазами.
</a:t>
            </a:r>
            <a:endParaRPr lang="en-US" sz="123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о чём говорит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сообщает мнение, а потом объясняет его, это оценка. Если же рассказывается, что произошло сначала и что было потом, это повествование.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три способа речи отличаются друг от друга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выразить отношение: нравится ли что-то, хорошо ли это, удачно ли получилось. Без неё речь звучала бы как будто очень серьёзный робот.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сообщает признаки предмета, человека или места. Оно отвечает на вопросы какой? какие? и помогает представить картину точно и ясно.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рассказывает о событиях в порядке их появления. Оно отвечает на вопрос что произошло? и ведёт читателя от начала к концу.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иногда превращается в обычный список слов. Тогда не хватает главного признака, по которому предмет легко узнать и запомнить.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дети иногда путают порядок событий. Из-за этого рассказ скачет, как мячик по ступенькам, и становится труднее понять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тексте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бывает слишком короткой, если в ней только мнение без объяснения. Тогда слушателю непонятно, почему предмет кажется хорошим или плохим.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одном тексте смешивают всё сразу, но не соединяют части. Чтобы этого избежать, важно выбирать нужный способ речи и не перепутать его с другим.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речь интереснее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выбирать точнее и выразительнее. Вместо обычного хороший подойдут добрый, аккуратный, весёлый, а вместо идёт — шагает, торопится или бежит.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живые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оживает, если в ней есть маленькая подробность. Цвет, движение, настроение и короткое сравнение делают текст ярким, но не перегружают его.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текст шаг за шагом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понять, есть ли в тексте оценка, описание или повествование.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трёх способов речи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«Этот рисунок весёлый и аккуратный» — здесь сразу слышно отношение говорящего. Он не просто называет предмет, а показывает своё впечатление и даёт маленькую оценку.
</a:t>
            </a:r>
            <a:endParaRPr lang="en-US" sz="1348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столе лежит большой красный карандаш» — в этой фразе есть признаки предмета. По ним легко представить, как он выглядит, будто лежит прямо перед глазами.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«Сначала я открыл альбом, потом нарисовал дом, а затем раскрасил крышу» — здесь события идут по порядку. Получается маленькая история, а не набор случайных действий.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оценка, описание и повествование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нужна в разговорах, отзывах и выборе вещей. Мы часто говорим, нравится ли нам игрушка, книга или рисунок, и объясняем, почему именно так.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встречается в загадках, объявлениях и рассказах о предметах. Повествование живёт в сказках, новостях и историях, где важно не перепутать порядок событий.
</a:t>
            </a:r>
            <a:endParaRPr lang="en-US" sz="12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всего три опоры: мнение, признаки и порядок событий. С ними легче не растеряться и сказать мысль ясно, как по дорожке без кочек.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речи помогают быстро понять текст и построить свой ответ
</a:t>
            </a:r>
            <a:endParaRPr lang="en-US" sz="30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 ясной речи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сказать своё мнение, описание — увидеть предмет словами, а повествование — рассказать о событиях по порядку. Вместе они делают речь точной, живой и понятной.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2026-05-22T01:23:03Z</dcterms:created>
  <dcterms:modified xsi:type="dcterms:W3CDTF">2026-05-22T01:23:03Z</dcterms:modified>
</cp:coreProperties>
</file>