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слова: сила речи в литературе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освещает мысли и чувства, помогает понимать героев и беречь смыслы в общении и культуре.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занимает важное место в литературе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существует в слове: от точности и выразительности речи зависит, как читатель понимает смысл. В 7 классе особенно заметно, как слова создают образ героя, передают природу, поступок и внутреннее состояние. Русский язык богат оттенками.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основа общения и художественного текста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бывает устным и письменным. В литературе чаще работает письменная форма: она фиксирует мысль автора и позволяет читателю возвращаться к деталям.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строится на точном выборе слов, интонации фраз и выразительных приемах — повторе, сравнении, метафоре. Так обычное событие становится значимым.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в произведении многое объясняет. По словам можно узнать возраст, характер, воспитание, привычки и то, как человек относится к окружающим и к самому себе.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замечает, как именно говорит герой, он начинает лучше понимать мотивы поступков. Слово становится ключом к отношениям внутри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из открытой книги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Открываешь книгу — и страницы будто подсвечены: появляется ощущение пути. Читая, ученик расширяет кругозор и начинает точнее подбирать слова для рассказа. Так текст помогает не просто «узнать», а почувствовать смысл происходящего.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Путеводитель по смыслам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подсказывает, где в сюжете главное, а где второстепенное. Когда читаешь внимательно, легче понимать поступки героев: не только что они делают, но и зачем. Одновременно растет словарный запас и укрепляется читательский опыт.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длиною в страницы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— библиотечные полки или читающий ученик на фоне страниц с крупным шрифтом. В такой картине особенно заметно, что чтение тренирует мышление. Оно учит отличать авторскую позицию и выражать собственные мысли связно и доказательно.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источник света и знаний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слово играет главную роль в жизни школьника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слово работает по-разному: одни задания требуют чтения, другие — уверенной формулировки ответа и обсуждения.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показывают: чаще всего смысл рождается при чтении и общении. Именно там легче строить мысли и выражать отношение, опираясь на текст.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распределения активности в учебной среде (для иллюстрации). Дата: 2026-05-15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 в литературе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действие можно передать по-разному: «идёт», «шагает», «бродит», «мчится», «крадётся». Каждый вариант добавляет свой оттенок и помогает увидеть состояние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выбирает удачное слово, образ становится ясным и живым. Читатель легче представляет сцену и понимает, почему герой ведёт себя именно так.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слово ослабляет впечатление: картина получается размытой, а внутреннее состояние героя читается хуже. Точная лексика делает текст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выразительная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построения фразы: от мысли к финальному предложению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народная мудрость о слове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вроде «Слово не воробей, вылетит — не поймаешь» напоминают: сказанное имеет последствия. Короткая форма помогает запомнить мысль и быстро применить её в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«Доброе слово и кошке приятно» показывает, что речь может поддерживать даже в мелочах. В литературе такие выражения часто становятся ключом к пониманию отношений между героями.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«Сначала подумай, потом скажи» учит ответственности. Народная мудрость связывает точный смысл, жизненный опыт и уважение к собеседнику, поэтому пословицы легко узнаются в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61" y="1159575"/>
            <a:ext cx="3526978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действует на 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по настроению слова меняют реакцию человека и насколько они уместны в конкретной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может звучать по-разному: меняется тон — меняется реакция. Выбор слов определяет, будет ли разговор конструктивным.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правила из курса развития речи и этики общения (обобщение).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свет и зерно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часто сравнивают слово со светом и зерном: оно может открывать знания и пробуждать мысль. Когда текст точен и образен, читатель словно получает направление, а чувства становятся понятнее.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слова в литературе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ключ, меч и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изображают как ключ, меч и огонь. Такой образ подчёркивает разные силы речи: она способна защитить правду, помочь найти смысл и даже ранить, если звучит жестоко или неосторожно.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чтение художественных произведений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расширяет запас слов и помогает замечать, как автор добивается точности: описания становятся яснее, а речь — выразительнее.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качественной шкале наиболее заметен рост словаря и воображения: тексты дают новые образы. Понимание героя напрямую связано с читательским анализом.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(без статистики; относительная оценка)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язык и культура народа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закрепляют то, как жили люди: названия предметов быта, занятий, мест. Через них легче понять эпоху и увидеть, что менялось, а что оставалось важным.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память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былины, стихи и рассказы сохраняют культурные ценности. Через повторяющиеся сюжеты и образы язык помогает передавать память от поколения к поколению.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показывают нормы общения в семье: уважение, поддержка, забота, ответственность. Так язык передаёт представления народа о том, каким должен быть человек.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отражаются природа, труд и привычные занятия. Точное слово делает картину правдоподобной: читатель узнаёт, как люди работали и чем гордились.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литературный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к точному и выразительному изложению: шаги помогают усилить смысл и целостность.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цифровом мире школьника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чатах и комментариях сообщения становятся заметными почти мгновенно, поэтому важны грамотность и уважительный тон. Текст, написанный с ошибкой или грубостью, быстро распространяется и сложнее исправляется.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факты перед тем, как пересылать информацию: в цифровой среде часто встречаются слухи. Аккуратная проверка помогает сохранить доверие и не втягивает одноклассников в спор без оснований.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формулировать мысль коротко и по делу: так легче понять друг друга. Уточняющие вопросы и вежливые просьбы уменьшают напряжение, даже если мнения разные.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не согласиться, выбирай корректные слова и давай аргументы. Вежливая фраза и спокойный тон снижают вероятность конфликта и помогают сохранить дружеские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270" y="1151850"/>
            <a:ext cx="2934659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 письменная речь в литературе и школе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речи показывает, почему в устном ответе важны интонация и темп, а в письме — точность и возможность правки.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передаёт эмоции и требует умения удерживать темп. Письменная речь лучше сохраняет мысль и даёт время на редактирование, поэтому повышает точность формулировок.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(сравнение свойств речи, без статистики).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ранит и когда поддерживает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вызывают обиду, страх и раздражение, часто подталкивают к ссоре. Даже одна резкая реплика может изменить настроение группы и заставить человека замолчать или защищаться.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снижают напряжение: они помогают справиться с трудностью и бережно поддерживают отношения. Важно говорить по делу, с уважением и в понятной форме — тогда слова действуют как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сильной 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речь не перегружает текст: она выбирает нужные слова, сохраняет уважительный тон и делает смысл понятным с первого чтения или прослушивания.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показатели уравновешены, ответ звучит уверенно: мысль легко уловить, а формулировки запоминаются. Такая речь помогает в литературе и сочинении.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Учительское обобщение критериев (качественная модель, без измеримых данных)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762" y="1166417"/>
            <a:ext cx="309900" cy="275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1212" y="3032075"/>
            <a:ext cx="297000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слово в повседневном общении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написать или сказать, сделай короткую паузу. Она помогает выбрать спокойные слова и не реагировать на эмоции сразу, когда можно легко задеть человека.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подобрать точное выражение вместо первых пришедших в голову слов. Так сообщение становится понятным, а риск недопонимания уменьшается, даже если речь о сложной теме.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Перечитай фразу глазами собеседника: звучит ли она уважительно? В цифровых сообщениях тон легко искажается, поэтому важно избегать сарказма и категоричных формулировок.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написанного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проверь правописание и смысл. Ошибки и пропущенные слова иногда меняют значение целиком, и вместо помощи получается случайное обвинение или грубость.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бережной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благодарность, просьба, корректное несогласие, поддержка и сочувствие. Такие формы помогают говорить по делу и сохранять доверие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«Свет слова»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сохраняет знания и помогает выражать чувства: через него мы учимся понимать других и себя. В литературе точные формулировки создают смысл и образ, который остаётся в памяти.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умеет учить, вдохновлять, убеждать и утешать. Даже короткая фраза может изменить настроение человека и поддержать в трудный момент, особенно когда слова сказаны вовремя и по делу.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Точная, добрая и выразительная речь — важная часть культуры и обучения. Когда мы бережём слово, улучшается общение: разговор становится яснее, отношения спокойнее, а мысли — честнее.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слова остаётся с человеком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влияет на мысли, поступки и отношения сильнее, чем кажется сначала. Оно помогает читать и понимать литературу, учиться, дружить, обсуждать и создавать собственные тексты.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2026-05-15T06:52:40Z</dcterms:created>
  <dcterms:modified xsi:type="dcterms:W3CDTF">2026-05-15T06:52:40Z</dcterms:modified>
</cp:coreProperties>
</file>