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 прогрессии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любой член последовательности по номеру.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прогрессии в 9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последовательности, степени и правила вычислений. Арифметическая и геометрическая прогрессии описывают рост, изменение и повторяющиеся закономерности в задачах и жизни.
</a:t>
            </a:r>
            <a:endParaRPr lang="en-US" sz="97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последовательность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 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 — это набор чисел, расположенных в определённом порядке. У каждого элемента есть своё место, поэтому важны не только значения, но и их очередность.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последовательности имеет номер: первый, второй, третий и так далее. Номер помогает быстро найти нужный элемент и понять, где он находится в ряду.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членов используют обозначения a1, a2, a3, an. Буква a показывает сам член последовательности, а n обозначает любой нужный номер.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закон изменения последовательности, можно вычислить любой её член, не выписывая все предыдущие значения. Именно для этого и нужны формулы n-го члена.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 — это последовательность, где разность между соседними членами всегда одинакова. Такой одинаковый шаг сохраняется на всём протяжении ряда.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последовательностей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могут быть ряды 2, 5, 8, 11 и 100, 90, 80, 70. В первом случае числа увеличиваются, во втором — уменьшаются.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хорошо видно, что каждый следующий член получается одинаковым прибавлением или вычитанием. Именно поэтому арифметическую прогрессию удобно сравнивать с шагами.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d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Постоянную разность обозначают буквой d. Она может быть положительной, отрицательной или равной нулю, если все члены последовательности одинаковы.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арифметической прогрессии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запись члена прогрессии от номера к номеру. Это помогает увидеть закономерность и перейти к общей формуле.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член отличается от предыдущего на одну и ту же разность d, поэтому запись можно продолжить для любого номера.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арифметической прогрессии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раз прибавляют разность d к первому члену, чтобы получить искомое значение.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an = a1 + (n−1)d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n−1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шагов нужно сделать от первого члена до нужного номера.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член арифметической прогрессии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 основаны на формуле an = a1 + (n−1)d.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члена арифметической прогрессии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a1 = 4 и d = 3, то для пятого члена подставляем значения в формулу: a5 = 4 + (5−1)·3. Важно сохранять порядок действий.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выходит a5 = 16. Значит, последовательность выглядит так: 4, 7, 10, 13, 16. Каждый следующий член больше предыдущего на 3.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путаем номер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a5 означает пятый элемент последовательности, а не число 5. Номер показывает место члена, а значение — само число, стоящее на этом 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рост арифметической прогрессии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 одинаковый прирост между соседними членами. Такой рисунок помогает быстрее заметить постоянную разность и предсказать следующий шаг.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увеличиваются на 3, значит, это арифметическая прогрессия с линейным ростом.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a1=4, d=3, члены 1–6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одно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 — это последовательность, в которой каждый следующий член получают умножением предыдущего на одно и то же число q. Здесь важен именно множитель.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рядов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могут быть 3, 6, 12, 24 и 81, 27, 9, 3. В первом ряду числа растут, а во втором — уменьшаются в одинаковое число раз.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прогрессии не прибавляют одинаковое число, а повторяют умножение. Поэтому формула n-го члена связана со степенью, а не со сложением.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q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q называют знаменателем геометрической прогрессии. Оно показывает, во сколько раз изменяется каждый следующий член по сравнению с предыдущим элементом.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геометрической прогрессии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строятся первые члены геометрической прогрессии и как выглядит её общий член.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член получается умножением на один и тот же множитель q. Это повторяющееся умножение, а не сложение.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геометрической прогрессии из школьного курса алгебры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 геометрической прогрессии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b_n = b_1·q^(n−1) позволяет сразу находить нужный член прогрессии. В ней b_1 — первый член, q — постоянный множитель, а n — номер искомого элемента.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n−1 показывает, сколько раз нужно умножить первый член на знаменатель q, чтобы дойти до нужного номера. Поэтому формула не требует выписывать все промежуточные члены.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q больше 1, числа растут. Если 0 &lt; q &lt; 1, они уменьшаются. При отрицательном q значения чередуются по знаку, но правило умножения остаётся тем же.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удобна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быстро решать задачи на последовательности, экономит время и уменьшает число вычислений. Особенно это полезно, когда нужен далекий член, а не несколько первых значений.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член геометрической прогрессии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использовании формулы b_n = b_1·q^(n−1)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арифметической и геометрической прогрессий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последовательности начинаются с одного числа, но дальше развиваются по разным правилам: одна прибавляет, другая умножает.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растёт равномерно, а геометрическая — быстрее, потому что каждое следующее значение умножается на постоянный множитель.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арифметической и геометрической прогрессий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5864" y="1768975"/>
            <a:ext cx="197775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8588" y="1768975"/>
            <a:ext cx="197775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формулы в задаче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слова о прибавлении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говорится о разности, прибавлении или увеличении на одно и то же число, это признак арифметической прогрессии и формулы с сложением.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путаем с умножением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 несколько раз», «умножается» и «постоянный множитель» указывают на геометрическую прогрессию, где каждый шаг связан с умножением.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правило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вопрос: член изменяется одинаковой прибавкой или одинаковым множителем. От этого зависит выбор нужной формулы и способ вычисления.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подстановки ответ выглядит логично по правилу задачи, формула выбрана верно. Такая проверка помогает избежать смешения двух видов прогрессий.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первый и n-й члены: a1 с an или b1 с bn. Из-за этого подставляют не то значение и получают неверный ответ.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n−1 нужно писать в скобках, особенно в формулах и при вычислениях. Иначе порядок действий меняется, и результат становится неправильным.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только номер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члена — это не его значение. Нужно отдельно учитывать, какой по счёту элемент требуется, а затем вычислять его по формуле.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геометрической прогрессии важно правильно считать q^(n−1). Неверное возведение в степень сразу меняет весь ответ, даже если остальные действия выполнены верно.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q члены последовательности чередуются по знаку. Если не заметить это правило, можно записать правильное число с неправильным знаком.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формулам прогрессий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нужно определить вид прогрессии и сразу применить подходящую формулу для нахождения нужного члена.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тип последовательности, а затем выбрать формулу. Ошибка в распознавании прогрессии приводит к неверному ответу.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тренировочные примеры по теме прогрессий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прогрессии в жизни и задачах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Прогрессии помогают описывать повторяющиеся изменения, поэтому их удобно использовать для заметных закономерностей в обычных и учебных ситуациях.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изменение идёт по одному правилу, последовательность легко представить как прогрессию. Это упрощает поиск следующего значения и анализ данных.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и жизненных примеров применения прогрессий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для запоминания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a_n = a_1 + (n−1)d применяется, когда каждый следующий член отличается от предыдущего на одну и ту же разность d.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прогрессия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b_n = b_1·q^(n−1) используется, если последовательность строится умножением на постоянный множитель q. Здесь n тоже показывает номер нужного члена.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выражения n−1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формулах (n−1) показывает число шагов от первого элемента до искомого. Это помогает понять, почему формула работает для любого номера.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записи — основа решения задач на прогрессии в 9 классе. Достаточно правильно определить тип последовательности, а затем аккуратно подставить данные.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помогают видеть закономерность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 делает последовательность понятной и удобной для вычислений. Если помнить разность d и знаменатель q, можно быстро находить нужные члены и уверенно решать задачи.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2026-05-29T13:35:18Z</dcterms:created>
  <dcterms:modified xsi:type="dcterms:W3CDTF">2026-05-29T13:35:18Z</dcterms:modified>
</cp:coreProperties>
</file>