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Липиды и АТФ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Жиры, фосфолипиды, стероиды — энергия и структура клеток. АТФ — источник энергии.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важный строительный и энергетический элемент клеток. АТФ обеспечивает быструю передачу энергии, необходимую для жизнедеятельности. Энергия липидов преобразуется для питания биологических процессов.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липидов и клеточной энергии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это органические вещества, растворимые в жирах и неполярных растворителях, но нерастворимые в воде, включающие жиры, масла и воски.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данной группе относятся разнообразные соединения: триглицериды, фосфолипиды и стероиды, которые отличаются строением и функциями.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липидов — углерод, водород и кислород, обеспечивающие их гидрофобные свойства и энергетическую ценность.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липиды: определение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служат главными запасами энергии в животных организмах. Они накапливаются в жировой ткани и обеспечивают долгосрочное хранение калорий.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энергетический запас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ключевые компоненты клеточных мембран, создающие барьер между внутренним содержимым клетки и внешней средой, регулируя обмен веществ.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мембраны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холестерин и гормоны. Холестерин стабилизирует мембраны, а стероидные гормоны регулируют обмен веществ и развитие организма.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и их роль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образуют защитные слои на поверхности растений и животных, предотвращая потерю влаги и защищая от внешних воздействий.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— природные покрытия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липидов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бывают насыщенными — без двойных связей, они тверды при комнатной температуре (например, сливочное масло).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жира состоит из глицерина, связанного с тремя жирными кислотами, образующими триглицерид — основной вид липидов.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и типы жирных кислот влияют на свойства жиров и их роль в организме и питании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жирные кислоты имеют одну или несколько двойных связей, что делает их жидкими при комнатной температуре (например, оливковое масло).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жира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и теплоизоляция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откладываются в жировой ткани, обеспечивая запас энергии и создавая теплоизоляционный слой, который помогает поддерживать постоянную температуру тела.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в клетках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стероиды образуют основу клеточных мембран, обеспечивая их целостность, гибкость и избирательную проницаемость для веществ.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функция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липиды участвуют в передаче биологических сигналов между клетками, регулируя процессы роста, воспаления и обмена веществ.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липидов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имеют гидрофильную головку, притягивающую воду, и гидрофобный хвост, отталкивающий воду, что позволяет образовывать двойной слой мембран.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двойной слой создает барьер, отделяющий содержимое клетки от окружающей среды и регулирующий транспорт веществ внутрь и наружу.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 мембраны обеспечивает соблюдение гомеостаза и поддерживает жизнедеятельность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клеточные мембраны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— основа клеточных мембран животных, обеспечивающая их устойчивость и гибкость. Он также служит предшественником стероидных гормонов, влияющих на обмен веществ.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гормоны, включая эстроген и тестостерон, регулируют рост и развитие организма, воздействуя на различные физиологические процессы и клеточные функции.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Стероиды: важные липиды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депонируются в организме как главный источник энергии, используемый во время голодания и длительной физической активности.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защиту жизненно важных органов, таких как почки и сердце, действуя как амортизирующая подушка.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участвуют в терморегуляции, помогая поддерживать стабильную температуру тела за счёт теплоизоляции.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средой для хранения и транспорта жирорастворимых витаминов (A, D, E, K), необходимых для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роли жиров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8401"/>
            <a:ext cx="4063200" cy="1812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макронутриенты отличаются по калорийности и роли в организме, обеспечивая разнообразные функции питания.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вдвое больше энергии на грамм, чем белки и углеводы, поэтому служат главными резервами организма.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энергетической ценности макронутриентов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расщепляются ферментами липазы в пищеварительном тракте, превращаясь в глицерин и свободные жирные кислоты, которые могут быть использованы клетками для получения энергии.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ацетил-CoA участвует в цикле Кребса, после чего энергия высвобождается в виде АТФ вместе с водой и углекислым газом, обеспечивая организм необходимой энергией.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проходят бета-окисление в митохондриях, где поэтапно распадаются с образованием ацетил-CoA — ключевого соединения для энергетического обмена.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липидов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аденозинтрифосфат, молекула, аккумулирующая энергию и переносящая её внутри клеток для поддержания жизненных функций.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Макроэргические связи между фосфатными группами содержат запас энергии, которая высвобождается при расщеплении этих связей для выполнения клеточных процессов.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необходим в биосинтезе, мышечной работе, передаче нервных сигналов и активном транспорте веществ через мембраны, сочетая разнообразные функции энергии клетки.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роль АТФ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АТФ состоит из аденина, углевода рибозы и трёх связанных макроэргическими связями фосфатных остатков, что обеспечивает высокую энергоёмкость соединения.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разрывается связь между вторым и третьим фосфатом, выделяется энергия около 30,5 килоджоулей, которую клетка использует для выполнения различных метаболических задач.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АТФ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Липиды, глюкоза и другие вещества обеспечивают субстраты для производства АТФ, адаптируя энергетический обмен к потребностям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происходит в митохондриях через процесс окислительного фосфорилирования, где энергия, полученная из пищи, преобразуется в универсальную энергию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и расщепление АТФ поддерживает уровень энергии, необходимый для всех жизненных процессов и устойчивости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используется в работе мышц, транспортных системах клетки, синтезе биомолекул и поддержании клеточного гомеостаза.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основной источник энергии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превращения липидов в АТФ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энергии из жиров в клетках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значительно больше АТФ на молекулу, что делает их эффективным долгосрочным источником энергии для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Макронутриенты различаются по энергетической ценности: жиры обеспечивают наибольший потенциал для выработки энергии.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АТФ при расщеплении жиров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энергией сократительный аппарат мышц, позволяя мышечным волокнам быстро сокращаться и расслабляться во время 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мышечные сокращения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перемещения ионов, таких как натрий и калий, через клеточные мембраны необходима энергия из АТФ, что поддерживает обмен веществ и работу нервной 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веществ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источником энергии для сборки белков и репликации ДНК, играя ключевую роль в росте и регенерации клеток организма.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 и ДНК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АТФ в клетках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жиров в рационе ведёт к быстрой усталости и снижению активности нервной системы, поскольку клетки недополучают необходимую энергию.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дефицит липидов нарушает нормальный рост и развитие, замедляет обмен веществ и снижает синтез важных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потребление липидов вызывает дефицит витаминов А, D, Е и К, ухудшает состояние кожи и ослабляет иммунитет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липидов и нарушение энергетического обмена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физической нагрузке организм переключается на использование жиров как основного источника энергии после того, как запасы гликогена истощаются.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с низким содержанием жиров в организме быстрее теряют выносливость, что ухудшает их спортивные результаты и замедляет восстановление.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баланс липидов и углеводов важен для поддержания энергии и предотвращения переутомления при длительных тренировках.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адекватным количеством жиров помогает улучшить метаболизм и обеспечивает устойчивую работу сердечно-сосудистой системы спортсменов.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данные: липиды и спорт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АТФ критически важны для хранения и использования энергии, поддержания структуры клеток и жизненных процессов, влияя на здоровье и рост организма.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липидов и АТФ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2026-05-08T04:43:30Z</dcterms:created>
  <dcterms:modified xsi:type="dcterms:W3CDTF">2026-05-08T04:43:30Z</dcterms:modified>
</cp:coreProperties>
</file>