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углы: как быстро находить 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возникают при пересечении прямых и всегда равны.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свойство вертикальных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они на чертежах, в разметке пересекающихся линий и в задачах на вычисление углов. Тема опирается на лучи, прямые, углы, смежные и развернутые углы (180°) — базу для дальнейших доказательств.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вертикальных углов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образуются двумя пересекающимися прямыми. Они имеют одну общую вершину, а стороны каждого угла лежат на тех же прямых, что и у второго угла.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стороны вертикальных углов направлены в противоположные стороны: один угол «смотрит» в одну сторону, а его пара — напротив. Поэтому эти углы всегда располагаются друг против друга.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вершины получается четыре угла, то два из них, стоящие напротив, и есть вертикальные. Остальные два будут смежными, то есть соседними с одним из вертикальных.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 и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две прямые пересекаются и образуют четыре угла. Пары противоположных углов обычно выделяют одинаковыми дугами или одинаковым цветом, чтобы не перепутать их с соседними углами.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углов для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удобства часто используют обозначения ∠1 и ∠3 (противоположные), а также ∠2 и ∠4. Рядом полезна простая схема пересечения прямых, где противоположные углы отмечены явно.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вертикальные углы на рисунке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прямых соседние углы образуют смежные пары. Их сумма всегда равна 180°, потому что вместе они дают развернутый угол.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угол дополняет соседний до 180°, то он «забирает» у суммы часть величины. Следующий напротив него угол будет дополнять тот же соседний угол до 180° тоже.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каждый из вертикальных углов дополняет один и тот же соседний угол до 180°. Значит, величины вертикальных углов должны совпадать.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легко выводится через равенство сумм смежных углов и развернутого угла. Поэтому правило «противоположные углы равны» работает в любой подходящей ситуации.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вертикальные углы равны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вертикальных и смежных углов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вертикальные углы показаны одинаковыми значениями, а смежные с ними — дополняющими до 180°.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смежных углов равна 180°, то противоположные (вертикальные) углы автоматически оказываются равными. Именно это и используют при вычислениях.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на слайде: вертикальные 65°, смежные 115°.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вертикальных и смежных углов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равны, а смежные образуют в сумме 180°. Это видно на нескольких парах значений.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пары можно: вертикальные берут одинаковую величину, а смежный угол находят как разность 180° и данного угла.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примеры по теме.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Если дан смежный — дополняем до 180°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смежный угол, найдите его дополнительный до 180°: вычтите известное значение из 180°. Так вы получаете вертикальный угол.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Записать ответ в градусах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одного вычисления у вас получается нужный угол. Останется только записать ответ, указывая единицы измерения — градусы (°).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Найти пару по вертикали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один вертикальный угол, сразу берите противоположный: он имеет ту же величину. Никаких дополнительных вычислений не требуется.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неизвестный угол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типовых учебных задач: вычислить угол по рисунку.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углов в задачах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углы задают буквами, например ∠AOB и ∠COD. Важно видеть, какие лучи исходят из вершины и как они продолжаются друг в друга.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1–4 по кругу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углы вокруг точки пересечения часто подписывают 1, 2, 3, 4. Тогда вертикальными будут пары 1 и 3, а также 2 и 4.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продолжения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применить правило, убедитесь: стороны одного угла лежат на тех же прямых, но направлены в противоположные стороны. Иначе углы могут оказаться смежными.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принять за вертикальные углы два соседних, хотя вертикальные находятся строго напротив друг друга. При пересечении линий соседние углы связаны иначе, поэтому их нельзя приравнивать автоматически.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неточность — считать равными любые углы при пересечении прямых, не проверяя положение на рисунке. Если перепутать противоположные и смежные углы, ответ в градусах неизбежно получится неверным.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вертикальными углами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чаще встречаются по 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чаще всего просят восстановить недостающий угол: сначала по сумме смежных, затем по равенству вертикальных, либо наоборот — по данному противоположному.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задач показывает главный навык темы: уверенно распознавать пары вертикальных углов и связывать их с правилом 180° для смежных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форматы заданий учебников по геометрии для 8 класса; точных статистических данных о распределении по изданиям нет (оценка по структуре упражнений).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второй угол равен первому, потому что это вертикальные углы. Смежный с ними угол находят как 180° минус заданное значение, после чего можно дополнительно сверить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Получившиеся смежные значения всегда дополняют исходный угол до 180°, а вертикальные совпадают по величине. Это надежная самопроверка на вычислениях.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примеры к теме: равенство вертикальных углов и формула для смежных углов (сумма 180°).
</a:t>
            </a:r>
            <a:endParaRPr lang="en-US" sz="968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на числовых примерах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319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1430" y="2105694"/>
            <a:ext cx="517045" cy="41363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геометрии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180°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развернутого угла помогает быстро применять правило смежных углов: два соседних угла в сумме дают 180°. Это становится опорой при нахождении неизвестных значений.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вертикальные углы, важно уметь читать стороны угла как лучи и видеть, где прямая продолжается в противоположных направлениях. Тогда становится ясно, какие углы расположены напротив.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используют вместе со связью смежных углов, чтобы получать равенства. Такая связка тренирует логическое рассуждение, которое нужно для простых геометрических доказательств в 8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пересечения двух прямых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точки пересечения получается четыре угла. Противоположные пары равны: A = C и B = D, а любые соседние дают развернутый угол 180°.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симметрию пересечения: равенство вертикальных углов работает всегда, а правило суммы смежных — универсальная проверка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из курса геометрии 8 класса; основана на свойствах пересекающихся прямых и смежных углов (180°).
</a:t>
            </a:r>
            <a:endParaRPr lang="en-US" sz="993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пересечение прямых встречается постоянно: в планах, схемах участков и разметке. Когда углы помечены не все, равенство противоположных углов помогает быстро восстановить недостающие градусы без дополнительных построений.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точности построения свойство вертикальных углов работает как контрольный сигнал. Если на рисунке два противоположных угла не совпадают по величине, значит ошибка в разметке или в прочтении сторон углов.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применять правило и в задачах на аккуратность: сначала вычисляют смежный угол через 180°, затем переходят к вертикальному. Такая последовательность снижает риск арифметических и позиционных ошибок при чтении схем.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свойств вертикальных углов в чертежах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являются ли углы вертикальными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признакам перед применением свойства равенства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отвечает сумме смежных углов, что напрямую помогает находить неизвестные значения перед переходом к вертикальным.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8 класса: свойства вертикальных и смежных углов.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возникают только при пересечении двух прямых. Каждый вертикальный угол имеет ровно один противоположный, а вертикальные углы всегда равны.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 с пересечением прямых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 один из вертикальных углов: 74°. Тогда второй вертикальный угл также равен 74°, потому что противоположные углы при пересечении прямых имеют одинаковую величину. 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Смежный с ним угол составляет развернутый угол 180°, поэтому его значение равно 180° − 74° = 106°. На рисунке удобно выделить дугами оба типа углов для контроля ответа.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углы: правило, которое ускоряет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помогают быстро находить неизвестные величины, проверять чертежи и решать базовые геометрические задачи. Главное правило темы неизменно: противоположные углы равны. Вместе со смежными и развернутым углом 180° это становится опорой для дальнейшего изучения геометрии в 8 классе.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2026-05-13T08:51:39Z</dcterms:created>
  <dcterms:modified xsi:type="dcterms:W3CDTF">2026-05-13T08:51:39Z</dcterms:modified>
</cp:coreProperties>
</file>