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икона: искусство, история и вера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Икона рассказывает о вере, красоте и прошлом Руси.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Иконопись пришла из Византии вместе с христианством. Русские мастера сначала учились по чужим образцам, а потом создали свой узнаваемый стиль. Так икона стала частью храмов, домов и памяти народа.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пришла икона на Русь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Икона — это не просто рисунок, а священный образ. Её создают по строгим правилам, чтобы каждый элемент помогал понять смысл изображения.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иконе важна каждая деталь: цвет одежды, положение рук, предметы в руках и даже взгляд. Всё это как маленькие подсказки для зрителя.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Икона помогает человеку думать о добре, вере и милосердии. Поэтому её ставили не для украшения, а для молитвы, памяти и уважения к святыне.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икона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иконы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икону писали на деревянной доске. Её ровняли, тщательно сушили и подготавливали, чтобы образ получился прочным и аккуратным. Дерево было надёжной основой на долгие годы.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грунт и краски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доску покрывали левкасом — белым слоем, похожим на гладкую снежную дорожку. Он делал поверхность ровной и помогал краскам держаться крепко. После этого мастер начинал писать темперой.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Деревянная доска и белый слой левкас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иконы от доски до готового образа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традиционной иконописи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Иконы писали иконописцы — мастера, которые хорошо знали правила изображения. Их работа требовала терпения, точности и спокойной руки, как у художника и внимательного учителя одновременно.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иконописцы работали в мастерских при монастырях. Там они учились у старших мастеров, соблюдали традиции и создавали образы для храмов, а иногда и для домов.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самых известных иконописцев называют Андрея Рублёва, Феофана Грека и Дионисия. Их произведения стали важной частью русского искусства и до сих пор восхищают зрителей.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писал иконы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на иконе выбирали не случайно. Золото напоминало о небесном свете, красный — о жизни и победе добра, синий — о небе и покое, а белый — о чистоте.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цвет связывали с обновлением и новой жизнью. Благодаря такому языку красок икона становится понятнее, даже если человек смотрит на неё очень-очень внимательно.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на иконе и их смысл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11850" y="1602393"/>
            <a:ext cx="237925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09668" y="3304813"/>
            <a:ext cx="242287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лик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иконе лицо святого часто спокойное и светлое. Большие глаза показывают внутреннюю жизнь, а не обычную внешнюю красоту.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 руки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 может означать благословение, молитву или обращение к людям. Он помогает понять, что делает и о чём говорит изображённый святой.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или свиток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свиток напоминают о мудрости, учении и слове. Такие предметы подсказывают, что перед нами проповедник, апостол или святитель.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 и другие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Крест, нимб и другие символы помогают «прочитать» икону. Каждый знак имеет смысл и делает образ похожим на особый язык без лишних слов.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Лики, жесты и символы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русские иконы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Владимирская Богоматерь: образ, который берегли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икона особенно любима в русской традиции. Её почитают как образ материнской любви, нежности и защиты. С ней связывают важные страницы истории, а её спокойный взгляд запоминается надолго.
</a:t>
            </a:r>
            <a:endParaRPr lang="en-US" sz="990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«Троица» Андрея Рублёва: тишина и мир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этой иконе три ангела сидят за одним столом, и всё вокруг кажется удивительно спокойным. Мягкие цвета и плавные линии создают чувство согласия, будто в комнате стало очень тихо и светло.
</a:t>
            </a:r>
            <a:endParaRPr lang="en-US" sz="990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Казанская икона Божией Матери: надежда и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Казанскую икону особенно часто вспоминают в трудные минуты. Её образ связан с защитой, верой и надеждой. Для многих людей он стал знаком поддержки, как тёплая ладонь в нужный момент.
</a:t>
            </a:r>
            <a:endParaRPr lang="en-US" sz="9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храме иконы ставят на иконостас — высокую стену с образами. Она отделяет алтарь от остальной части храма и помогает увидеть главный порядок святого пространства.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входит в храм, иконы создают особую атмосферу тишины и торжественности. Кажется, будто стены тоже умеют говорить о вере, но очень тихо.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иконостаса обычно находятся иконы Спасителя и Богородицы. Они сразу привлекают внимание и напоминают людям о главных христианских образах и ценностях.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Икона в храме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 семье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Икону приносили в дом как дорогую святыню. Её ставили на видное место, чтобы каждый член семьи помнил о вере, добрых словах и порядке в доме.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угол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почётным местом был красный угол. Там икону украшали полотенцем, рядом зажигали лампаду и собирались в тихие семейные минуты.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икона становилась частью семейной истории. Она напоминала о предках, помогала беречь мир в доме и передавалась из поколения в поколение.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иконы в доме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Рублёв жил в XV веке и прославился как мастер, умеющий передавать тишину, согласие и доброту. Его иконы ценят за мягкость линий и удивительное спокойствие.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«Троица» была создана примерно в 1420-х годах и стала символом русской живописи. В ней особенно заметны светлые краски, плавные движения и чувство дружбы между образами.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Рублёв и его «Троица»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Новгородские иконы легко узнать по ярким краскам, резким линиям и сильному, даже немного строгому характеру образов. Они выглядят очень выразительно и смело.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Московские иконы обычно звучат тише: в них больше мягкости, плавных переходов и спокойствия. Такой стиль помогает почувствовать мирный, собранный настрой.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школы следовали общим правилам иконописи, но каждая по-своему передавала красоту святых образов. Поэтому русская икона стала такой разнообразной и интересной.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традиции не исчезли, а передавались дальше. Благодаря им мастера сохраняли опыт прошлых веков и развивали искусство на протяжении долгого времени.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Новгородская и московская школы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иконы уцелели в храмах, монастырях и семейных домах. Их берегли от огня, сырости и лишних прикосновений, как очень дорогую память.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старинные образы изучают и восстанавливают реставраторы. Их работа помогает сохранить для нас произведения, которым уже много веков, почти как машину времени без кнопок!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иконы сохранились до наших дней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икону хранят в тишине и при особых условиях, чтобы дерево не коробилось, а краски не тускнели от слишком яркого света.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хранения важны сухой воздух, ровная температура и мягкое освещение. Эти правила помогают старинному образу дольше оставаться целым и красивым.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Икону нельзя трогать руками, потому что на поверхности остаются следы, а старые материалы быстро портятся. Даже осторожное прикосновение для неё лишнее.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образу нужна помощь, реставраторы очищают его очень аккуратно и укрепляют доску. Их работа похожа на тонкую заботу о хрупком сокровище.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Икона в музее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Икона помогает понять, как люди на Руси представляли добро, красоту и веру. В ней соединяются история, искусство и духовная память народа.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иконы мы узнаём о праздниках, храмах, книгах и обычаях прошлого. Они рассказывают о жизни предков лучше, чем длинный учебник.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Икона стала одним из главных символов русской культуры, потому что бережно хранит традицию. Она напоминает, что важны не только вещи, но и смысл.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икона важна для культуры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Нимб над головой
</a:t>
            </a:r>
            <a:pPr algn="l" indent="0" marL="0">
              <a:lnSpc>
                <a:spcPct val="100000"/>
              </a:lnSpc>
              <a:buNone/>
            </a:pPr>
            <a:r>
              <a:rPr lang="en-US" sz="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головами святых часто изображают светлый круг — нимб. Он показывает святость и особую близость к Богу. Благодаря этому знаку герой иконы словно светится изнутри.
</a:t>
            </a:r>
            <a:endParaRPr lang="en-US" sz="1184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 благословения
</a:t>
            </a:r>
            <a:pPr algn="l" indent="0" marL="0">
              <a:lnSpc>
                <a:spcPct val="100000"/>
              </a:lnSpc>
              <a:buNone/>
            </a:pPr>
            <a:r>
              <a:rPr lang="en-US" sz="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Поднятая рука с особым положением пальцев обозначает благословение. Этот жест связан с добрым напутствием, защитой и миром. Он помогает зрителю почувствовать, что образ обращён к нему.
</a:t>
            </a:r>
            <a:endParaRPr lang="en-US" sz="1050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или свиток в руках
</a:t>
            </a:r>
            <a:pPr algn="l" indent="0" marL="0">
              <a:lnSpc>
                <a:spcPct val="100000"/>
              </a:lnSpc>
              <a:buNone/>
            </a:pPr>
            <a:r>
              <a:rPr lang="en-US" sz="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руках у персонажа книга или свиток, это знак мудрости и учения. Такой предмет подсказывает, что святой говорит о важных истинах и делится знанием с людьми.
</a:t>
            </a:r>
            <a:endParaRPr lang="en-US" sz="1207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язык иконы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икона проходит свой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создания и принятия иконы в русской традиции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410" y="1767994"/>
            <a:ext cx="237924" cy="317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4256" y="1796769"/>
            <a:ext cx="324602" cy="2596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13091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032" y="3304813"/>
            <a:ext cx="323050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замысел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Икона создаётся не как свободная фантазия, а по установленным правилам. В ней важны позы, жесты, цвета и расположение фигур, чтобы образ был понятен и точен.
</a:t>
            </a:r>
            <a:endParaRPr lang="en-US" sz="1319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картина может рассказывать о любом событии, а икона обращает человека к молитве и размышлению. Она помогает сосредоточиться на добре, вере и памяти.
</a:t>
            </a:r>
            <a:endParaRPr lang="en-US" sz="1328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символов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иконе каждая деталь что-то означает: нимб, свиток, особый цвет одежды. Это похоже на тайный язык, который нужно не просто смотреть, а читать.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Святыня и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Икону ценят не только за красоту, но и за священное значение. Поэтому она занимает особое место и в храме, и в истории русской культуры.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икона отличается от обычной картины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1748" y="1"/>
            <a:ext cx="474166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5350" y="1666875"/>
            <a:ext cx="4749000" cy="19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икона: наследие, которое живёт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икона прошла длинный путь и сохранила свет веры, память истории и мастерство художников. Сегодня она по-прежнему учит видеть красоту, смысл и бережно хранить прошлое.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2026-05-21T09:23:37Z</dcterms:created>
  <dcterms:modified xsi:type="dcterms:W3CDTF">2026-05-21T09:23:37Z</dcterms:modified>
</cp:coreProperties>
</file>