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учат говорить, слушать и пересказывать по-английски легко и увлекательно.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6. Tell the tale! — рассказы на уроке английского языка в 4 классе
</a:t>
            </a:r>
            <a:endParaRPr lang="en-US" sz="204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запоминается легче, чем отдельный список слов: school, home, park, cat, friend, happy, scared сразу становятся понятными в действии, а не просто на странице.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истории помогают учить английский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простая история на английском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назвать место, где всё происходит, и сказать, что случилось. Часто это маленькая проблема, неожиданность или поиск, который сразу делает сюжет интереснее.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кто действует в истории: ребёнок, животное или сказочный персонаж. Без героя рассказ теряет опору и становится просто набором фраз.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события идут по шагам: герой что-то замечает, пробует, ищет или помогает. Для 4 класса особенно важны короткие предложения и чёткие вопросы: Who? Where? What happened?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история обязательно приходит к результату: проблема решена, герой чему-то научился или всё заканчивается доброй, смешной и понятной развязкой.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истории: кто он и какой он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657514" y="1495392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героем может быть мальчик, девочка, котёнок, щенок или волшебный персонаж. Чем ближе герой к детскому опыту, тем легче его представить и пересказать.
</a:t>
            </a:r>
            <a:endParaRPr lang="en-US" sz="843" dirty="0"/>
          </a:p>
        </p:txBody>
      </p:sp>
      <p:sp>
        <p:nvSpPr>
          <p:cNvPr id="15" name="Text 3"/>
          <p:cNvSpPr txBox="1"/>
          <p:nvPr/>
        </p:nvSpPr>
        <p:spPr>
          <a:xfrm>
            <a:off x="559662" y="2098767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 нём сказать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героя полезны простые детали: name, age, clothes, hobby и character. Эти слова помогают сделать персонажа не пустым, а живым и узнаваемым.
</a:t>
            </a:r>
            <a:endParaRPr lang="en-US" sz="843" dirty="0"/>
          </a:p>
        </p:txBody>
      </p:sp>
      <p:sp>
        <p:nvSpPr>
          <p:cNvPr id="16" name="Text 4"/>
          <p:cNvSpPr txBox="1"/>
          <p:nvPr/>
        </p:nvSpPr>
        <p:spPr>
          <a:xfrm>
            <a:off x="757443" y="270975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удобно использовать короткие описания: kind, brave, funny, shy, clever. Они сразу показывают характер героя без длинных объяснений.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657514" y="331744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герой понятный и яркий, ребёнку легче следить за его поступками. Тогда история воспринимается как маленькое приключение, а не как упражнение.
</a:t>
            </a:r>
            <a:endParaRPr lang="en-US" sz="843" dirty="0"/>
          </a:p>
        </p:txBody>
      </p:sp>
      <p:sp>
        <p:nvSpPr>
          <p:cNvPr id="18" name="Text 6"/>
          <p:cNvSpPr txBox="1"/>
          <p:nvPr/>
        </p:nvSpPr>
        <p:spPr>
          <a:xfrm>
            <a:off x="900211" y="3925105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в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изображение мальчика, девочки или зверька с выразительным лицом и короткой репликой в облачке. Так персонаж сразу «заговорит» с учениками.
</a:t>
            </a:r>
            <a:endParaRPr lang="en-US" sz="8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действия: где всё происходит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905043" y="1659557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четвероклассников лучше выбирать привычные места: school, classroom, house, street, garden, zoo или beach. Знакомое пространство помогает быстро понять, где начинается история.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1885095" y="2626968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9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становится интереснее, если добавить 2–3 детали: there are flowers, the room is quiet, it is windy. Тогда сцена сразу появляется перед глазами.
</a:t>
            </a:r>
            <a:endParaRPr lang="en-US" sz="1064" dirty="0"/>
          </a:p>
        </p:txBody>
      </p:sp>
      <p:sp>
        <p:nvSpPr>
          <p:cNvPr id="13" name="Text 4"/>
          <p:cNvSpPr txBox="1"/>
          <p:nvPr/>
        </p:nvSpPr>
        <p:spPr>
          <a:xfrm>
            <a:off x="1036450" y="3648641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история звучит по-разному в тихой комнате, на шумной улице или в тёмном лесу. Описание окружения помогает создать настроение без сложных слов.
</a:t>
            </a:r>
            <a:endParaRPr lang="en-US" sz="948" dirty="0"/>
          </a:p>
        </p:txBody>
      </p:sp>
      <p:sp>
        <p:nvSpPr>
          <p:cNvPr id="14" name="Text 5"/>
          <p:cNvSpPr txBox="1"/>
          <p:nvPr/>
        </p:nvSpPr>
        <p:spPr>
          <a:xfrm>
            <a:off x="5435472" y="1841024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5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ясно названо, ученику легче не потеряться в сюжете. Он сразу понимает, где происходит действие и почему герой ведёт себя именно так.
</a:t>
            </a:r>
            <a:endParaRPr lang="en-US" sz="996" dirty="0"/>
          </a:p>
        </p:txBody>
      </p:sp>
      <p:sp>
        <p:nvSpPr>
          <p:cNvPr id="15" name="Text 6"/>
          <p:cNvSpPr txBox="1"/>
          <p:nvPr/>
        </p:nvSpPr>
        <p:spPr>
          <a:xfrm>
            <a:off x="5308106" y="322924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живым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детали работают лучше длинных описаний. Достаточно сказать, что вокруг темно, шумно, ветрено или уютно, и история уже выглядит более настоящей.
</a:t>
            </a:r>
            <a:endParaRPr lang="en-US" sz="10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план короткого рассказа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четверокласснику не перепутать события и быстро пересказать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 порядка событий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4415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слова удобно начинать рассказ. Оно сразу показывает, что сначала происходит самое первое событие, и помогает слушателю настроиться на правильный порядок.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047873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связывает первое и следующее действие. С ним рассказ движется вперёд спокойно и понятно, без скачков и лишней путаницы.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2654221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next помогает добавить новый шаг истории. Оно особенно полезно, когда герой ищет, идёт, открывает или замечает что-то важное.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996950" y="3260569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that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хорошо подходит для продолжения сюжета после нескольких событий. Она делает рассказ плавным и показывает, что действие ещё не закончилось.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996950" y="38669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истории это слово помогает красиво завершить рассказ. Слушатель сразу понимает: сейчас будет итог, ответ или добрый финал.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рассказе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оживляет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делают историю похожей на настоящее общение. Даже простое Hello! или Let’s go! помогает героям звучать по-разному и показывает их настроение.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для 4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подходят очень короткие фразы: What is that? Oh no! Thank you! Они легко читаются, быстро запоминаются и не пугают длинными предложениями.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диалог видно, кто смелый, кто удивлён, кто помогает, а кто сомневается. Поэтому одна короткая реплика иногда говорит о герое больше, чем длинное описание.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7431" y="1648250"/>
            <a:ext cx="725288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слова, которые их называют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эмоция показывает радость, удачу и хорошее настроение. Её легко заметить по улыбке, светлым глазам и весёлым шагам героя.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Angry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в истории заметна по резким движениям, нахмуренным бровям и коротким словам. Она помогает показать конфликт или проблему.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Surprised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видно по широко открытым глазам, паузе в речи и внезапному движению. Оно делает момент в рассказе особенно живым.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Scared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часто сопровождается дрожащими руками, маленьким голосом и быстрыми шагами. Эта эмоция сразу объясняет, почему герой хочет спрятаться или убежать.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Sad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может говорить тихо, опускать голову и двигаться медленно. Эмоция помогает понять, что в истории что-то пошло не так.
</a:t>
            </a:r>
            <a:endParaRPr lang="en-US" sz="8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образных сравнения достаточно, чтобы сделать историю заметной и не перегрузить её.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добавить в рассказ зрительные, звуковые и тактильные впечатления, поэтому даже простые слова звучат живо и запоминаются лучше.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 Tell the tale!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история на английском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помогает придумать и рассказать короткую историю для устного ответа или мини-текста.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рассказа: первая фраза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место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героя удобно добавить место или время: school, home, park, after school, one day. Так сразу понятно, где и когда начинается действие, и история звучит собранно.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назвать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фраза должна быстро познакомить слушателя с тем, кто будет действовать в истории. Лучше сразу назвать ребёнка, животное или сказочного персонажа, чтобы рассказ не начинался слишком долго.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Подсказать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должно намекать, что впереди будет что-то необычное: потеря, находка, встреча или маленький сюрприз. Тогда у слушателя сразу появляется интерес и желание узнать продолжение.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простую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подходят короткие стартовые варианты: One day, In the morning, After school, On a rainy day. Они легко запоминаются и помогают быстро начать рассказ без лишних слов.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рассказа: главное событие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что-то необычное: потерянную вещь, странный звук или пропажу друга. В этот момент история начинает двигаться, и становится ясно, что будет поиск или помощь.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идут короткие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смотрит вокруг, идёт, открывает, зовёт, слушает или находит подсказку. Каждое действие связано с предыдущим, поэтому рассказ звучит как цепочка, а не как набор отдельных фраз.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путь к решению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середины герой понимает, что нужно делать дальше. Он находит правильное место, получает помощь или сам делает смелый шаг, который ведёт историю к развязке.
</a:t>
            </a:r>
            <a:endParaRPr lang="en-US" sz="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рассказа: развязка и итог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исчезает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финал показывает, что трудность больше не мешает героям. Потерянная вещь находится, друг помогает, а маленькая беда превращается в спокойный и понятный конец.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7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проблемы полезно добавить добрую мысль или приятную эмоцию. Тогда история не заканчивается резко и оставляет у слушателя улыбку, будто всё действительно сложилось хорошо.
</a:t>
            </a:r>
            <a:endParaRPr lang="en-US" sz="1039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показать, чему научился герой или почему этот случай запомнился. Даже одно короткое предложение делает рассказ более цельным и помогает ему звучать завершённо.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ясная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финала подходят простые предложения: Everything was fine. They were happy. The cat came back. Такие фразы звучат чётко и помогают быстро понять итог без лишних объяснений.
</a:t>
            </a:r>
            <a:endParaRPr lang="en-US" sz="10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в коробке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открыла старую коробку и увидела внутри маленькую записку. Там было только одно слово: «Run!» Девочка удивилась, но вдруг услышала тихий шорох за шкафом. Она замерла и поняла, что история только начинается.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 рюкзаке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искал карандаш в рюкзаке, а нашёл сложенную карту с красной точкой. Он показал её другу, и оба ребята широко раскрыли глаза. На обратной стороне была надпись: «Follow the path».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помощник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спрятался под столом, и Нина позвала его тихим голосом. Вдруг из-за двери вышла маленькая собака и повела девочку в сад. Там, за кустом, сидел испуганный котёнок и ждал помощи.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 в сюжете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хороший рассказ по-английски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4415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рассказ не утомляет длинными фразами. Лучше писать коротко и ясно, чтобы каждое предложение легко читалось и сразу показывало действие, место или чувство героя.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047873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went, saw, found, said, smiled, helped делают историю живой. Они помогают показать, что герой не просто стоит на месте, а действует, замечает, говорит и меняет ситуацию.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2654221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важного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слово особенно важно, его можно повторить в разных предложениях. Тогда слушателю легче следить за историей, а главный предмет или герой запоминается почти как в песенке.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996950" y="3260569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happy, scared, surprised, sad сразу передают настроение. Если добавить улыбку, дрожащий голос или быстрые шаги, чувство становится понятным даже без длинного объяснения.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996950" y="38669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Красивый, но простой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рассказ звучит просто, но не скучно. В нём есть ясные слова, знакомые действия и чуть-чуть выразительности, чтобы история была похожа на маленькое приключение, а не на сухой список.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готовой истории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помогает убедиться, что рассказ получился цельным, понятным и интересным для слушателя.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сюжетов для 4 класса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128043" y="1824113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карандаш
</a:t>
            </a:r>
            <a:pPr algn="l" indent="0" marL="0">
              <a:lnSpc>
                <a:spcPct val="115000"/>
              </a:lnSpc>
              <a:buNone/>
            </a:pPr>
            <a:r>
              <a:rPr lang="en-US" sz="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исчезает прямо в классе, и герой начинает искать его под партой, в пенале и на полу. В конце вещь находится, а история заканчивается спокойно и понятно.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1090775" y="3143596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Сюрприз на день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 готовят неожиданный подарок, но всё чуть не идёт не так из-за тайны и волнения. Потом сюрприз раскрывается, и все смеются от радости.
</a:t>
            </a:r>
            <a:endParaRPr lang="en-US" sz="1090" dirty="0"/>
          </a:p>
        </p:txBody>
      </p:sp>
      <p:sp>
        <p:nvSpPr>
          <p:cNvPr id="13" name="Text 4"/>
          <p:cNvSpPr txBox="1"/>
          <p:nvPr/>
        </p:nvSpPr>
        <p:spPr>
          <a:xfrm>
            <a:off x="4698195" y="1587749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 в саду
</a:t>
            </a:r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котёнок прячется среди цветов и не хочет выходить. Ребёнок зовёт его, находит добрый способ помочь и радостно приводит домой.
</a:t>
            </a:r>
            <a:endParaRPr lang="en-US" sz="1055" dirty="0"/>
          </a:p>
        </p:txBody>
      </p:sp>
      <p:sp>
        <p:nvSpPr>
          <p:cNvPr id="14" name="Text 5"/>
          <p:cNvSpPr txBox="1"/>
          <p:nvPr/>
        </p:nvSpPr>
        <p:spPr>
          <a:xfrm>
            <a:off x="5150472" y="261628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под стулом
</a:t>
            </a:r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игры мяч закатывается под стул, и дети не могут до него дотянуться. После короткого поиска герой находит мяч и игра продолжается.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4386456" y="3590545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Секретная карта в рюкзаке
</a:t>
            </a:r>
            <a:pPr algn="l" indent="0" marL="0">
              <a:lnSpc>
                <a:spcPct val="115000"/>
              </a:lnSpc>
              <a:buNone/>
            </a:pPr>
            <a:r>
              <a:rPr lang="en-US" sz="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рюкзаке находится сложенная карта, и это меняет весь рассказ. Герой следует подсказке, находит необычное место и получает весёлый финал.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которую легко пересказать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проблема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лучше оставить одну простую трудность: потерю, поиск, встречу или маленький сюрприз. Так ребёнку проще вспомнить события и не перепутать детали при пересказе.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всего пересказать историю, если в начале сразу понятно, кто герой, где он находится и что случилось первым. Тогда слушатель не теряется уже с первой фразы.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конец помогает запомнить всю историю целиком. Если герой справился, все улыбнулись и событие закончилось хорошо, пересказ звучит уверенно и приятно.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модуля остаются три прочные опоры: герой, приключение и финал. К ним легко добавить first, then, next, finally, короткий диалог и эмоцию — и маленькая история уже готова.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Tell the tale! — и история оживает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2026-05-30T09:57:31Z</dcterms:created>
  <dcterms:modified xsi:type="dcterms:W3CDTF">2026-05-30T09:57:31Z</dcterms:modified>
</cp:coreProperties>
</file>