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«Лесной царь» В. А. Жуковского: баллада о страхе, выборе и трагическом финале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скачка, детский страх и роковой финал в знаменитой балладе Жуковского.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Романтизм, баллада, Жуковский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«Лесной царь» появился в эпоху русского романтизма, когда ценились тайна, сильные чувства и необычный сюжет. Жуковский переосмыслил европейскую балладу Гёте, создав самостоятельное произведение, которое особенно важно для школьного чтения.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и рождение баллады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открыл русской литературе балладу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Жуковский был не только поэтом, но и мастером художественного перевода. Он помог русскому читателю почувствовать возможности баллады как жанра, где сюжет, музыка речи и напряжение звучат особенно ярко и выразительно.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сюжет — русское звучание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произведения связана с балладой И. В. Гёте «Erlkönig», но Жуковский не ограничился буквальным переводом. Он усилил эмоциональность, сделал интонацию более лиричной и придал истории особую трагическую глубину.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показать на иллюстрации
</a:t>
            </a:r>
            <a:pPr algn="ctr" indent="0" marL="0">
              <a:lnSpc>
                <a:spcPct val="100000"/>
              </a:lnSpc>
              <a:buNone/>
            </a:pPr>
            <a:r>
              <a:rPr lang="en-US" sz="4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теме хорошо подойдут портрет Жуковского, обложка школьного издания или изображение ночной дороги в лесу. Такие детали помогают сразу связать автора, сюжет и тревожную атмосферу баллады в одном кадре.
</a:t>
            </a:r>
            <a:endParaRPr lang="en-US" sz="11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дорога: как начинается тревога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спешка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мчится через лес с больным ребёнком, стараясь как можно скорее добраться домой.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успокоить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объясняет всё ветром, туманом и игрой ночных теней, но тревога только растёт.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ребёнка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замечает в темноте пугающий образ и начинает звать отца на помощь.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баллады по эпизодам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балладе В. А. Жуковского «Лесной царь»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ребёнка: страх, слабость и одиночество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 балладе особенно уязвим: он слаб физически, болен и оказывается один на один с пугающим миром ночного леса.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мальчик замечает Лесного царя, поэтому его короткие реплики звучат как живой крик испуга, просьба и отчаянный зов о защите.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Жуковский показывает, как страшно столкнуться с тем, чего нельзя понять, объяснить и остановить собственными силами.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отца: забота и бессилие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прежде всего заботится о сыне и стремится как можно быстрее довезти его до дома, чтобы спасти от болезни и опасности.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говорит уверенно и старается найти разумное объяснение происходящему: пугающее кажется ему лишь туманом, ветром и ночной тенью.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словах слышны любовь и желание защитить ребёнка, но вместе с тем — невозможность увидеть то, что видит мальчик.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показывает трагическую границу отцовской силы: забота есть, а остановить рок и смерть он всё же не может.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0237" y="1090878"/>
            <a:ext cx="171478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царь как таинственный соблазнитель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царь говорит спокойно и ласково, будто не угрожает ребёнку, а приглашает его в иной, заманчивый мир.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Обещания и подарки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манит игрой, цветами, золотыми одеждами и заботой, превращая опасность в красивое и обманчивое обещание счастья.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напоминает персонажа из сказки, но за красивыми словами скрыта сила, связанная со смертью и роком.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сущность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царь кажется не просто чудом, а страшной и неуловимой силой, которая завлекает и губит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баллады помогают увидеть скрытую драму и понять, как Жуковский создаёт ощущение неизбежной беды.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работают на напряжение: рядом с заботой и надеждой постоянно присутствуют тревога и неизбежная трагедия.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А. Жуковский, баллада «Лесной царь»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смысл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создаёт напряжение в балладе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речи и резкие ответы героев делают сцену особенно тревожной для читателя.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напряжение создают повторы и финал: они связывают страх ребёнка с неотвратимой развязкой.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баллады В. А. Жуковского «Лесной царь»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баллады: движение к трагической развязке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95577" y="31832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
</a:t>
            </a:r>
            <a:pPr algn="r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путь отца с больным сыном сразу вводит в тревожную ситуацию. Темнота, ветер и спешка создают ощущение надвигающейся опасности.
</a:t>
            </a:r>
            <a:endParaRPr lang="en-US" sz="1396" dirty="0"/>
          </a:p>
        </p:txBody>
      </p:sp>
      <p:sp>
        <p:nvSpPr>
          <p:cNvPr id="10" name="Text 3"/>
          <p:cNvSpPr txBox="1"/>
          <p:nvPr/>
        </p:nvSpPr>
        <p:spPr>
          <a:xfrm>
            <a:off x="3700427" y="257662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действия
</a:t>
            </a:r>
            <a:pPr algn="r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царь всё настойчивее обращается к мальчику, обещая ласку и чудесные подарки. Отец ускоряет скачку, но спасти сына уже не может.
</a:t>
            </a:r>
            <a:endParaRPr lang="en-US" sz="1396" dirty="0"/>
          </a:p>
        </p:txBody>
      </p:sp>
      <p:sp>
        <p:nvSpPr>
          <p:cNvPr id="11" name="Text 4"/>
          <p:cNvSpPr txBox="1"/>
          <p:nvPr/>
        </p:nvSpPr>
        <p:spPr>
          <a:xfrm>
            <a:off x="6620377" y="144747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видение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Лесного царя и пугается, а отец не принимает его страх всерьёз. Так возникает главное напряжение между восприятием героев.
</a:t>
            </a:r>
            <a:endParaRPr lang="en-US" sz="1396" dirty="0"/>
          </a:p>
        </p:txBody>
      </p:sp>
      <p:sp>
        <p:nvSpPr>
          <p:cNvPr id="12" name="Text 5"/>
          <p:cNvSpPr txBox="1"/>
          <p:nvPr/>
        </p:nvSpPr>
        <p:spPr>
          <a:xfrm>
            <a:off x="6620377" y="3705763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строка мгновенно завершает повествование: ребёнок умирает. Резкий конец усиливает трагическое впечатление и оставляет чувство безысходности.
</a:t>
            </a:r>
            <a:endParaRPr lang="en-US" sz="13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баллады и особенности звукописи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строит текст из коротких фраз, вопросов и восклицаний. Такой ритм передаёт спешку, тревогу и нарастающий страх, не давая читателю сделать паузу.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помогает услышать ночь: шум ветра, стук копыт, движение по лесной дороге. Эти детали делают картину живой и усиливают ощущение опасности.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различается по интонации. Ребёнок говорит испуганно, отец — уверенно и сдержанно, а Лесной царь — мягко и заманчиво, что подчёркивает конфликт.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смерть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стремится спасти сына и сохранить жизнь, но рядом с ними постоянно ощущается присутствие смерти. Чем сильнее его забота, тем острее звучит трагический итог.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противопоставления в балладе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и страх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объясняет происходящее разумно, а ребёнок чувствует необъяснимую угрозу. Это противопоставление показывает, что не всё страшное можно понять или устранить логикой.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трёх персонажей и их значение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сюжет, а различие тонов речи, из которых складывается напряжение сцены.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различаются интонации, тем сильнее ощущается конфликт между разумом, страхом и роком.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баллады В. А. Жуковского «Лесной царь»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природы в произведении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в балладе не просто обозначает время действия. Она усиливает тревогу, скрывает опасность и делает происходящее почти неразличимым для человека.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становится пространством неизвестности. В нём всё кажется чужим и угрожающим, поэтому дорога через него воспринимается как путь к беде.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отражает состояние людей и одновременно остаётся равнодушной. Именно это делает атмосферу баллады холодной, мрачной и по-настоящему романтической.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туман можно понять как попытку объяснить страшное привычными явлениями. Но эти объяснения не снимают внутреннего напряжения героев.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и Жуковский: сходство и различия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один сюжет получает новое художественное звучание в русском 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не копирует источник, а создаёт самостоятельную балладу с более лиричной и музыкальной интонацией.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В. Гёте «Erlkönig» (1782); В. А. Жуковский «Лесной царь» (1818)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088" y="1940423"/>
            <a:ext cx="343500" cy="305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7063" y="1955690"/>
            <a:ext cx="3435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1038" y="1955690"/>
            <a:ext cx="3435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9663" y="1925990"/>
            <a:ext cx="33420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баллада изучается в 8 классе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развиваются последовательно и легко прослеживаются. Это помогает школьникам увидеть, как из короткой сцены вырастает сильная трагедия.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передаёт страх, заботу и обманчивую ласку без длинных описаний. Поэтому текст удобно анализировать по репликам.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противопоставления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балладе отчётливо видны контрасты: разум и страх, защита и угроза, жизнь и смерть. Они помогают понять смысл произведения.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 героям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замечать переживания ребёнка и бессилие взрослого. Такая тема близка подросткам и делает произведение эмоционально понятным.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соответствует романтизму: в ней важны сильные чувства, тайна и необычное событие, которое нарушает обычный ход жизни и превращает дорогу в драму.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ночь создают образ скрытого мира, не поддающегося простому объяснению. Именно поэтому произведение звучит мистически и тревожно.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«Лесной царь» как произведение романтизма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определяют драматический конфликт баллады.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балладе звучат три разные интонации: отцовская, детская и зов Лесного царя. Их столкновение делает трагедию особенно напряжённой.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баллады В. А. Жуковского «Лесной царь»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значение баллады «Лесной царь»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«Лесной царь» соединяет напряжённый сюжет, яркие образы и трагический финал. Баллада помогает понять романтизм и напоминает, как сильно литература может говорить о страхе, любви и утрате.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2026-05-19T04:08:12Z</dcterms:created>
  <dcterms:modified xsi:type="dcterms:W3CDTF">2026-05-19T04:08:12Z</dcterms:modified>
</cp:coreProperties>
</file>