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России и причины эмиграции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России, которую герои вынуждены покидать, и цене этого разрыва.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изгнания к эмиграции: литературный контекст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отъезда особенно заметна в русской литературе XX века, но ее корни уходят глубже: мотив изгнания, скитания и разлуки с родиной встречается у многих классиков и помогает понять позднейшие эмигрантские тексты.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литературная тема: основные смыслы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часто изображается как вынужденный ответ на войну, революцию или политическое давление, когда человек спасает жизнь, свободу и право оставаться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это еще и добровольный выбор: герой уезжает, чтобы сохранить достоинство, реализовать себя и вырваться из среды, где невозможны честная работа и внутренняя независимость.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отъезд почти всегда становится кризисом идентичности: теряются дом, язык, привычный круг, а вместе с ними — чувство устойчивости, памяти и связи с родиной.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отъезда в русской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причины редко существуют поодиночке: исторический перелом обычно усиливает личный конфликт и бытовую неустроенность.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политическое давление и историческая катастрофа; затем идут стремление к свободе и защита личной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в русской литературе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эмигрантского героя Россия часто начинается не с карты, а с памяти о доме, дворе, саде и семейных обычаях. Уход из этого мира воспринимается как утрата опоры, а чужая страна — как пространство, где все еще временно и непрочно.
</a:t>
            </a:r>
            <a:endParaRPr lang="en-US" sz="122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город в литературе нередко хранит чувство принадлежности сильнее любых лозунгов. Знакомая улица, набережная или вокзал становятся символами ушедшей жизни, которые особенно резко контрастируют с безличным и холодным обликом чужого города.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и дворянский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может быть связана и с укладом жизни: с усадьбой, церковным звоном, сельским трудом или дворянской культурой речи и поведения. Когда этот мир исчезает, герой ощущает не только разлуку, но и слом целой культурной среды.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дом, который теряют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и причины эмиграции героев или авторов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личная биография автора и художественная тема отъезда часто переплетаются.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примерах отъезд связан не только с обстоятельствами, но и с тем, как автор осмысляет судьбу личности и родины.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биографические сведения русских писателей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 отъезда в литературе XX века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ломает привычный порядок жизни и делает прежние ориентиры ненадежными. Для многих писателей это становится началом вынужденного выбора между принятием новой реальности и отъездом.
</a:t>
            </a:r>
            <a:endParaRPr lang="en-US" sz="1242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сохранить язык и талант, но теряет пространство, где его труд востребован и безопасен. Отъезд становится способом продолжить творчество, пусть и ценой разрыва с родиной.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репрессий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давление рождает ощущение угрозы не только для свободы слова, но и для самой личности. Эмиграция в таких текстах выглядит как попытка защитить себя от насилия.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травма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первой волны эмиграции потеря страны переживается как рана, которую невозможно быстро зажить. В мемуарах и прозе этот опыт звучит особенно остро и лично.
</a:t>
            </a:r>
            <a:endParaRPr lang="en-US" sz="13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эмиграции сильнее всего звучат у разных возрастов героев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героя влияет не только на решение уехать, но и на то, как он переживает разрыв: через надежду, долг, страх или память.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молодых сильнее свобода и поиск пути; у зрелых — безопасность семьи; у старших — сохранение достоинства и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в литературных сюжетах об эмиграции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изображается путь к решению об отъезде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схема, по которой герой приходит к эмиграции или изгнанию.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литература как особое направление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эмигрантская литература складывалась в Париже, Берлине, Праге, Белграде и других центрах диаспоры, где писатели старались сохранить литературный язык и продолжить традицию вне России.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главные темы — утрата родины, память о дореволюционном мире, одиночество и разговор с прошлым; при этом тексты часто отличаются точной деталью, сдержанностью и исповедальной интонацией.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литература важна не только как свидетельство изгнания, но и как способ удержать культурную преемственность, когда история разделяет человека с его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чужой страны: свобода и отчуждение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страна часто кажется герою обещанием свободной жизни: здесь можно говорить и действовать без прежнего давления, строить новый путь и проверять свои силы на практике.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этой свободой возникает отчуждение: незнакомый язык, чужие правила, бедность и одиночество превращают новое пространство в временное прибежище без настоящего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русской эмиграции и их особенности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авторов, текстов и художественных мотивов эмигрантской литературы.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показывают, что эмиграция одновременно сохраняет культурную память и обнажает внутренний разлом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русской эмигрантской литературы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героя в России в литературных сюжетах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решение не уехать связано не только с рациональным расчётом, но и с эмоциональной привязанностью к людям, месту и собственной биографии.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удерживающие мотивы — семья, язык и память о доме; именно они делают отъезд особенно трудным.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о выборе между отъездом и остаться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эмиграции в художественном изображении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почти всегда оборачивается материальной неустроенностью: герой теряет прежний статус, привычный доход и устойчивое место в социальной иерархии.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болезненной становится культурная потеря: нужно заново осваивать язык, нормы общения и правила поведения, которые раньше казались естественными.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цена выражается в ностальгии, чувстве вины перед оставшимися и постоянном сравнении нового мира с утраченной родиной.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отъезд становится не событием освобождения, а длительным испытанием, проверяющим силу характера и верность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героя после отъезда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литературе развивается опыт эмиграции от первого решения до внутреннего итога.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эмиграция меняет самих писателей и их творчество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произведений становится сдержаннее и напряжённее: вместо широких обобщений важнее внутренняя интонация, наблюдение за психологическим состоянием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сохраняется связь с классической русской традицией, но к ней добавляется новый опыт общения с европейской культурой и чужой средой.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изгнании усиливается автобиографичность: писатель чаще обращается к памяти, личным переживаниям и точному описанию деталей утраченного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эмиграции у разных поколений литературных героев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меняет не только причину отъезда, но и способ переживания разрыва: одни ищут шанс, другие — защиту, третьи — сохранение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эмиграции зависят от жизненного этапа: у каждого поколения свой баланс свободы, безопасности и привязанности к прошлому.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об эмиграции по возрастным моделям героев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двумя мирами: Россия в памяти эмигранта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эмигранта Россия не исчезает: она продолжает существовать в языке, письмах, семейных историях и художественных образах, которые поддерживают связь с прошлым.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страна при этом остаётся местом повседневной жизни, но не всегда становится домом, поэтому сознание героя разделяется между памятью и необходимостью выживать.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причины эмиграции в литературе: обобщение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причины отъезда превращаются в устойчивые художественные мотивы.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эмиграция почти всегда соединяет личное и историческое, превращая отъезд в проверку характера и мировоззрения.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русской литературы об эмиграции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 испытание памяти и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темы эмиграции помогает понять, как русская литература соединяет судьбу личности с историей страны, а личную утрату — с вопросами совести, свободы и верности культуре.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2026-05-23T19:31:35Z</dcterms:created>
  <dcterms:modified xsi:type="dcterms:W3CDTF">2026-05-23T19:31:35Z</dcterms:modified>
</cp:coreProperties>
</file>