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74512" y="2077350"/>
            <a:ext cx="3594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и независимые события
</a:t>
            </a:r>
            <a:endParaRPr lang="en-US" sz="1912" dirty="0"/>
          </a:p>
        </p:txBody>
      </p:sp>
      <p:sp>
        <p:nvSpPr>
          <p:cNvPr id="6" name="Text 1"/>
          <p:cNvSpPr txBox="1"/>
          <p:nvPr/>
        </p:nvSpPr>
        <p:spPr>
          <a:xfrm>
            <a:off x="2878523" y="1744325"/>
            <a:ext cx="33870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2774512" y="2719400"/>
            <a:ext cx="35949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новая информация меняет вероятность событий и их связь?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в школьной алгебре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учитывать дополнительное условие, проверять связь между случайными событиями и применять вероятностные модели в задачах на выбор, последовательные испытания и анализ рисков.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теории вероятностей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385933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испытание, исход которого заранее точно предсказать нельзя. Монета, кубик или выбор карты помогают увидеть, как вероятность описывает неопределённость и сравнивает возможные результаты.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опыт
</a:t>
            </a:r>
            <a:endParaRPr lang="en-US" sz="947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112137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 — это один исход или группа исходов опыта. Все элементарные исходы образуют пространство Ω, из которого затем выделяют нужные для задачи варианты.
</a:t>
            </a:r>
            <a:endParaRPr lang="en-US" sz="9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1915829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и пространство
</a:t>
            </a:r>
            <a:endParaRPr lang="en-US" sz="947" dirty="0"/>
          </a:p>
        </p:txBody>
      </p:sp>
      <p:sp>
        <p:nvSpPr>
          <p:cNvPr id="12" name="Text 6"/>
          <p:cNvSpPr txBox="1"/>
          <p:nvPr/>
        </p:nvSpPr>
        <p:spPr>
          <a:xfrm>
            <a:off x="360122" y="2838341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события принимает значения от 0 до 1. Ноль означает невозможность, единица — достоверность, а промежуточные значения показывают, насколько событие правдоподобно.
</a:t>
            </a:r>
            <a:endParaRPr lang="en-US" sz="931" dirty="0"/>
          </a:p>
        </p:txBody>
      </p:sp>
      <p:sp>
        <p:nvSpPr>
          <p:cNvPr id="13" name="Text 7"/>
          <p:cNvSpPr txBox="1"/>
          <p:nvPr/>
        </p:nvSpPr>
        <p:spPr>
          <a:xfrm>
            <a:off x="360122" y="2642034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вероятности
</a:t>
            </a:r>
            <a:endParaRPr lang="en-US" sz="947" dirty="0"/>
          </a:p>
        </p:txBody>
      </p:sp>
      <p:sp>
        <p:nvSpPr>
          <p:cNvPr id="14" name="Text 8"/>
          <p:cNvSpPr txBox="1"/>
          <p:nvPr/>
        </p:nvSpPr>
        <p:spPr>
          <a:xfrm>
            <a:off x="360122" y="3564546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исходы одинаково вероятны, используют формулу P(A)=m/n. Здесь m — число благоприятных исходов, а n — общее число исходов в опыте.
</a:t>
            </a:r>
            <a:endParaRPr lang="en-US" sz="931" dirty="0"/>
          </a:p>
        </p:txBody>
      </p:sp>
      <p:sp>
        <p:nvSpPr>
          <p:cNvPr id="15" name="Text 9"/>
          <p:cNvSpPr txBox="1"/>
          <p:nvPr/>
        </p:nvSpPr>
        <p:spPr>
          <a:xfrm>
            <a:off x="360122" y="3368238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Равновозможные исходы
</a:t>
            </a:r>
            <a:endParaRPr lang="en-US" sz="947" dirty="0"/>
          </a:p>
        </p:txBody>
      </p:sp>
      <p:sp>
        <p:nvSpPr>
          <p:cNvPr id="16" name="Text 10"/>
          <p:cNvSpPr txBox="1"/>
          <p:nvPr/>
        </p:nvSpPr>
        <p:spPr>
          <a:xfrm>
            <a:off x="360000" y="4290750"/>
            <a:ext cx="37842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типичным опытам относятся бросок монеты, бросок кубика и выбор карты из колоды. На них удобно отрабатывать вычисление вероятностей и проверять смысл ответов.
</a:t>
            </a:r>
            <a:endParaRPr lang="en-US" sz="931" dirty="0"/>
          </a:p>
        </p:txBody>
      </p:sp>
      <p:sp>
        <p:nvSpPr>
          <p:cNvPr id="17" name="Text 11"/>
          <p:cNvSpPr txBox="1"/>
          <p:nvPr/>
        </p:nvSpPr>
        <p:spPr>
          <a:xfrm>
            <a:off x="360000" y="4094443"/>
            <a:ext cx="3784200" cy="1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примеры
</a:t>
            </a:r>
            <a:endParaRPr lang="en-US" sz="9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условной вероятности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P(A|B) отвечает на вопрос: какова вероятность события A, если уже известно, что событие B произошло. Новая информация сужает рассматриваемые исходы.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вычисления используют соотношение P(A|B)=P(A∩B)/P(B), но только при P(B)&gt;0. Оно связывает совместное наступление событий и новое, более узкое пространство исходов.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 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числителе стоит вероятность того, что A и B произошли одновременно. Знаменатель показывает, какие исходы теперь считаются возможными после учёта условия B.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позволяет корректно работать с таблицами, деревьями и многошаговыми опытами, где информация о первом событии меняет оценку последующих событий.
</a:t>
            </a:r>
            <a:endParaRPr lang="en-US" sz="12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событий и его смысл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наступление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A∩B описывает ситуацию, когда оба события происходят вместе. Это не просто связь между ними, а конкретный набор исходов, удовлетворяющих обоим условиям.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Эйлера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круговых схемах пересечение видно как общая часть двух множеств. Именно эта область показывает, какие исходы принадлежат обоим событиям сразу.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дереве вероятностей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многошаговых задачах пересечение соответствует одному определённому пути. Каждый шаг дерева добавляет новое условие, а итоговый путь фиксирует совместный результат.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условие изменяет вероятность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дополнительная информация может резко уточнить оценку события и сделать её более содержательной.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учёта условия вероятность иногда растёт, иногда падает, а иногда не меняется: всё зависит от связи событий.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школьные примеры по теории вероятностей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умножения вероятностей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352550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пересечением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совместного наступления событий выражается через условную вероятность: P(A∩B)=P(B)·P(A|B). Это удобно, когда проще сначала оценить одно событие, а затем второе при известном условии.
</a:t>
            </a:r>
            <a:endParaRPr lang="en-US" sz="1337" dirty="0"/>
          </a:p>
        </p:txBody>
      </p:sp>
      <p:sp>
        <p:nvSpPr>
          <p:cNvPr id="10" name="Text 3"/>
          <p:cNvSpPr txBox="1"/>
          <p:nvPr/>
        </p:nvSpPr>
        <p:spPr>
          <a:xfrm>
            <a:off x="320775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2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 же идею можно записать и иначе: P(A∩B)=P(A)·P(B|A). Оба выражения равноправны и помогают выбирать наиболее удобный путь решения задачи.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6055500" y="2352563"/>
            <a:ext cx="2728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вероятностей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2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дереве вероятностей вероятность пути находится как произведение вероятностей всех ветвей. Поэтому многошаговые задачи естественно сводятся к последовательному умножению промежуточных вероятностей.
</a:t>
            </a:r>
            <a:endParaRPr lang="en-US" sz="13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условную вероятность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условием и совместным событием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138675"/>
            <a:ext cx="4491900" cy="15259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их смысл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какую формулу выбирать в зависимости от того, что требуется найти в задаче.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формула описывает свой тип связи между событиями; выбор зависит от формулировки задачи.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вероятностей
</a:t>
            </a:r>
            <a:endParaRPr lang="en-US" sz="8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события: определение и критерии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A и B независимы, если наступление одного не меняет вероятность другого. Тогда информация об одном событии не даёт преимущества при оценке второго.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через условную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независимых событий выполняется равенство P(A|B)=P(A). Это означает, что после наступления B вероятность A остаётся той же, что и до получения условия.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симметричная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Аналогично должно выполняться P(B|A)=P(B). Симметрия важна: независимость проверяют в обе стороны, чтобы убедиться, что связь действительно отсутствует.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через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эквивалентный критерий — P(A∩B)=P(A)·P(B). Он особенно удобен в вычислениях, потому что позволяет сразу сравнить совместную вероятность и произведение отдельных.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зависимость очевидна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из равенств не выполняется, события зависимы. Это часто происходит при выборе без возвращения, где состав набора после первого шага меняется.
</a:t>
            </a:r>
            <a:endParaRPr lang="en-US" sz="11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 независимости и зависимости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события не мешают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броска монеты дают одинаковую логику выбора: результат первого не влияет на второй. Так же ведут себя отдельный бросок кубика и затем монеты, если испытания не связаны.
</a:t>
            </a:r>
            <a:endParaRPr lang="en-US" sz="1145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 возвращением в колоду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карту после вытягивания возвращают обратно, состав колоды снова становится прежним. Поэтому вероятность следующего вытягивания вычисляется так, будто предыдущего шага не было.
</a:t>
            </a:r>
            <a:endParaRPr lang="en-US" sz="1145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состав уже изменился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Иначе обстоит дело при выборе шаров без возвращения или деталей из одной партии. После первого извлечения набор меняется, и вероятность второго события уже становится другой.
</a:t>
            </a:r>
            <a:endParaRPr lang="en-US" sz="11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 зависимость в числах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совместная вероятность и произведение вероятностей для трех типовых ситуаций. Совпадение показывает независимость, расхождение — влияние одного события на другое.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независимого случая значения равны; при зависимости появляется заметный разрыв. Числовое сравнение сразу показывает, можно ли применять формулу произведения.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расчеты по школьным моделям событий: броски монеты, выбор без возвращения, проверка партии.
</a:t>
            </a:r>
            <a:endParaRPr lang="en-US" sz="5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величины
</a:t>
            </a:r>
            <a:endParaRPr lang="en-US" sz="5410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сравнить, чтобы установить независимость событий.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совместной вероятности с произведением отдельных вероятностей — самый прямой тест на независимость в школьных задачах и таблицах сопряженности.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вероятностей и статистики.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для стандартной колоды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достоинство карты связаны: условные вероятности отличаются от безусловных, значит, события не являются независимыми.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вероятностей показывает, как меняется ответ при переходе к условию.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колода из 52 карт; школьный курс вероятностей.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дерево вероятностей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принципу последовательных испытаний: каждый следующий шаг зависит от предыдущего состояния.
</a:t>
            </a:r>
            <a:endParaRPr lang="en-US" sz="9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полная вероятность и Байес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все несовместные причины B1, B2, … Bn, которые могут привести к событию A. Такой разбор помогает описать сложную ситуацию через несколько простых сценариев.
</a:t>
            </a:r>
            <a:endParaRPr lang="en-US" sz="1238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итоговую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вероятность равна сумме произведений P(Bi)·P(A|Bi) по всем причинам. Формула показывает, как складываются вклады отдельных сценариев в общий результат наблюдения.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Переходим от результата к причине
</a:t>
            </a:r>
            <a:pPr algn="l" indent="0" marL="0">
              <a:lnSpc>
                <a:spcPct val="115000"/>
              </a:lnSpc>
              <a:buNone/>
            </a:pPr>
            <a:r>
              <a:rPr lang="en-US" sz="1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Байеса решает обратную задачу: по известному событию A находят вероятность конкретной причины Bi. Это особенно важно, когда итог наблюдается раньше, чем объясняющая причина.
</a:t>
            </a:r>
            <a:endParaRPr lang="en-US" sz="1164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к реальным задачам
</a:t>
            </a:r>
            <a:pPr algn="l" indent="0" marL="0">
              <a:lnSpc>
                <a:spcPct val="115000"/>
              </a:lnSpc>
              <a:buNone/>
            </a:pPr>
            <a:r>
              <a:rPr lang="en-US" sz="129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используют в медицине, контроле качества и анализе данных, когда нужно восстановить источник результата. Они позволяют не угадывать, а вычислять наиболее вероятную причину строго по данным.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условная вероятность действительно нужна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60447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тест сам по себе не равен диагнозу. Нужно учитывать, насколько часто встречается болезнь и каков процент верных и ложных результатов у конкретного теста.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8725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865442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брака зависит не только от изделия, но и от партии, поставщика и технологии. Поэтому одна и та же проверка может давать разные выводы для разных условий.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623721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970428"/>
            <a:ext cx="3353700" cy="7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и статистике условная вероятность помогает фильтровать данные, оценивать ошибки классификации и сравнивать гипотезы на основе наблюдаемого результата.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728707"/>
            <a:ext cx="3353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 алгоритмы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не с вычислениями, а с неправильным выбором формулы и неверной интерпретацией условия. Поэтому важно каждый раз проверять смысл события.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при чтении условия и подмене одной вероятности другой. Проверка формул и логики события снижает число неверных ответов.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типичных ошибок в школьных задачах по вероятности.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как меняется вероятность события после получения новой информации. Формула P(A|B)=P(A∩B)/P(B) работает только при P(B)&gt;0.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наступление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событий удобно находить через формулу P(A∩B)=P(B)·P(A|B). Для дерева вероятностей это означает умножение вероятностей вдоль выбранного пути.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события независимы, то P(A|B)=P(A) и P(A∩B)=P(A)·P(B). Любое заметное расхождение указывает, что одно событие влияет на другое.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 сложные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полной вероятности и Байеса позволяют работать с несколькими причинами и восстанавливать скрытое объяснение по известному результату, не ограничиваясь одним шагом рассуждения.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7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становятся понятнее, когда видна связь событий
</a:t>
            </a:r>
            <a:endParaRPr lang="en-US" sz="1974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вероятность и независимость помогают не просто считать, а понимать, как одно событие влияет на другое. Эти идеи делают решения задач точными, логичными и полезными в реальных ситуациях.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2026-05-30T06:05:40Z</dcterms:created>
  <dcterms:modified xsi:type="dcterms:W3CDTF">2026-05-30T06:05:40Z</dcterms:modified>
</cp:coreProperties>
</file>