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Земли: что это такое и почему он меняется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многолетний режим погоды, который меняется вместе с Землёй.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важен для жизни на Земле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природу, хозяйство и быт людей. Он помогает понять, где растут определённые культуры, какие животные живут в регионе и как меняется жизнь в разных частях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смениться за несколько часов: солнце утром, дождь вечером, ветер ночью. Это текущее состояние атмосферы в конкретном месте и в конкретный момент.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описывает, какая погода обычно бывает в местности за много лет, чаще всего за 30 лет и более. Он показывает не случайный день, а устойчивую картину.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морозный день не доказывает похолодание, так же как один жаркий месяц не означает долгосрочное потепление. Для выводов нужны многолетние наблюдения и сравнение данных.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 — жарко и влажно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Солнце нагревает поверхность особенно сильно, поэтому воздух остаётся тёплым почти круглый год. Частые ливни и высокая влажность создают условия для густых лесов и разнообразной жизни. Сингапур хорошо подходит как пример такого климата.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 и 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солнечное тепло распределяется неравномерно по сезонам, поэтому здесь ярко выражены весна, лето, осень и зима. Такой климат знаком многим жителям России. Москва — один из понятных примеров умеренных условий.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полюсам — холоднее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 полюсам, тем меньше солнечного тепла получает поверхность Земли. Из-за этого зима длится долго, а осадков обычно немного. В северных районах, например в Мурманске, холод чувствуется большую часть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средней температуры Земли с XIX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неравномерный, но устойчивый рост температуры, особенно заметный после 1970-х годов.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потепление ускорилось в последние десятилетия и уже достигло около 1,1 °C по сравнению с доиндустриальным уровнем.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GISTEMP; IPCC AR6, данные по глобальной температуре, 1850-е–2020-е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изменения климата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потепления — уголь, нефть и газ. При их сжигании в атмосферу попадает углекислый газ, который удерживает тепло и усиливает парниковый эффект.
</a:t>
            </a:r>
            <a:endParaRPr lang="en-US" sz="1049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электростанции, автомобили и самолёты выбрасывают значительные объёмы парниковых газов. Чем больше энергии расходует общество, тем сильнее нагрузка на климатическую систему.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использование удобрений также повышают выбросы. Метан и закись азота особенно важны, потому что они усиливают потепление даже в небольших количествах.
</a:t>
            </a:r>
            <a:endParaRPr lang="en-US" sz="961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 частично смягчают изменение климата. Когда деревья вырубают или сжигают, природная защита слабеет, а в атмосферу попадает ещё больше углерода.
</a:t>
            </a:r>
            <a:endParaRPr lang="en-US" sz="9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и их источники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газы, их источники и краткий пример воздействия на атмосферу.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выбрасывают разные газы, но результат один: атмосфера удерживает больше тепла, чем раньше.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IPCC AR6 и образовательным справочным данным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усиливается парниковый эффект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цепочки на основе базовых представлений о балансе тепла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 повышение уровня моря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тают ледники на суше, вода стекает в океан. Из-за этого уровень моря постепенно повышается, а низкие побережья становятся более уязвимыми для затопления.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меняется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в Арктике сокращается, а снежный покров в горах уменьшается. Это влияет на животных, которые зависят от льда, и меняет природный баланс в холодных регионах.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моря угрожает портам, прибрежным городам и островам. Штормовые нагоны и высокие приливы становятся опаснее, потому что вода легче выходит за пределы береговой линии.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 становится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не создаёт каждое явление напрямую, но делает опасные эпизоды более вероятными и разрушительными.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усиливают жара, засухи и ливни; именно они сильнее всего бьют по здоровью людей и работе инфраструктуры.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на основе оценок IPCC AR6 по усилению климатических рисков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животных и растения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сроков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весна заставляет растения раньше распускать листья и цвести. Если затем возвращаются холод или засуха, молодые побеги и цветки могут пострадать, а урожай и размножение видов снижаются.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миграций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другие животные ориентируются на температуру, длину дня и наличие пищи. Когда сезоны смещаются, им приходится менять маршруты, сроки перелётов и места остановок.
</a:t>
            </a:r>
            <a:endParaRPr lang="en-US" sz="798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 Арктике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Полярным животным нужен лёд для охоты, отдыха и передвижения. Когда морской лёд сокращается, им труднее находить пищу и защищать детёнышей, поэтому численность некоторых видов падает.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адаптацией и исчезновением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приспосабливаются к новым условиям, меняют ареал или образ жизни. Другие не успевают перестроиться, становятся редкими в привычных местах и могут исчезать из отдельных районов.
</a:t>
            </a:r>
            <a:endParaRPr lang="en-US" sz="7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 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изменение климата отражается на здоровье, сельском хозяйстве, городах и водных ресурсах.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последствия связаны с избытком тепла, нехваткой влаги или слишком сильными осадками, поэтому нужны и меры снижения выбросов, и адаптация к новым условиям.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темам воздействия изменения климата
</a:t>
            </a:r>
            <a:endParaRPr lang="en-US" sz="7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соглашение задало общую цель: ограничить рост температуры и одновременно развивать чистую энергетику, транспорт и защиту лесов.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началом Парижского соглашения, объединившего страны в борьбе с потеплением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Парижское соглашение Рамочной конвенции ООН об изменении климата (2015)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выбросы дома и в школе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повседневные привычки помогают экономить ресурсы и снижать выбросы.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сектора требуют первоочередных мер: перехода на более чистую энергию, экономии топлива и сохранения лесов.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транспорт, но заметную роль играют и сельское хозяйство с вырубкой лесов, поэтому решение должно быть комплексным.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структуре выбросов парниковых газов; учебная диаграмма для сравнения секторов
</a:t>
            </a:r>
            <a:endParaRPr lang="en-US" sz="6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адаптация к жаре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крыши и покрытия отражают больше солнечного света, поэтому здания нагреваются медленнее. Это снижает температуру внутри помещений и уменьшает нагрузку на кондиционеры.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 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навесы и зелёные аллеи создают тень и охлаждают воздух. Такие решения особенно важны на остановках, во дворах школ и на пешеходных улицах.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вентиляция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Ливнёвки, фонтаны, водоотводы и открытые пространства помогают справляться с жарой и внезапными ливнями. Город становится безопаснее и удобнее для прогулок.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для 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велодорожки и прохладные общественные зоны делают город удобным летом. Людям проще отдыхать, двигаться и добираться до нужных мест без перегрева.
</a:t>
            </a:r>
            <a:endParaRPr lang="en-US" sz="10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 повседневной жизни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 подсказывают, какую одежду выбрать на день и на сезон. В жару особенно важны вода, головной убор и отдых в тени, чтобы избежать перегрева.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дождь, снег или жара могут менять расписание уроков, поездок и школьных мероприятий. Из-за этого важно заранее следить за прогнозом и быть готовым к переменам.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 то, когда удобнее заниматься спортом на улице, ехать на экскурсию или гулять с друзьями. В тёплый сезон отдых планируют иначе, чем в холодный.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сезонные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по климату отличаются урожай, сезонные продукты и время сбора. Поэтому меню семьи и привычки отдыха часто зависят от местных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8155"/>
            <a:ext cx="3239400" cy="1090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климате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распространённые заблуждения от научного понимания климата.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нужно оценивать по долгим наблюдениям, а личные и общественные привычки действительно важны, потому что они влияют на энергопотребление и транспорт.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научно-популярные материалы по климату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климата касается каждого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сильный холод и загрязнённый воздух влияют на самочувствие людей. Понимание климатических рисков помогает заранее беречь здоровье и выбирать безопасное поведение.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насколько устойчивы урожаи и хватит ли пресной воды в регионе. От этого зависят цены на продукты, качество питания и повседневный комфорт семьи.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зависят материалы домов, работа транспорта, состояние дорог и необходимость защиты от жары, ливней или снега. Значит, он влияет на жизнь в любом городе.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 расходе энергии, поездках и обращении с ресурсами складываются в общий результат. Чем раньше люди учатся действовать разумно, тем безопаснее будет будущее.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 — это общий вызов и общая ответственность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уже сейчас, и его последствия видны в природе, городах и жизни людей. Снижать выбросы, экономить ресурсы и беречь леса важно каждому.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2026-06-02T15:14:50Z</dcterms:created>
  <dcterms:modified xsi:type="dcterms:W3CDTF">2026-06-02T15:14:50Z</dcterms:modified>
</cp:coreProperties>
</file>