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делает микроорганизмы полезнее для пищи и медицины?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как человек улучшает невидимых помощников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микроорганизмы так удобны для селекции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размножаются очень быстро, поэтому новые свойства можно проверить почти сразу. Из-за частых мутаций и множества потомков отбор проходит эффективнее, а нужные штаммы легче найти и сохранить для биотехнологии и промышленности.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штамм и чем он отличается от вида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7936" y="177623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 — это группа микроорганизмов внутри одного вида, которая наследует общие признаки. При этом у разных штаммов могут заметно отличаться рост, обмен веществ и полезные свойства.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417936" y="2775297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производства важен не только вид, но и конкретный штамм. Один может быстрее образовывать кислоту, другой — спирт, ферменты или антибиотики, поэтому их ценность для человека различается.
</a:t>
            </a:r>
            <a:endParaRPr lang="en-US" sz="1293" dirty="0"/>
          </a:p>
        </p:txBody>
      </p:sp>
      <p:sp>
        <p:nvSpPr>
          <p:cNvPr id="10" name="Text 4"/>
          <p:cNvSpPr txBox="1"/>
          <p:nvPr/>
        </p:nvSpPr>
        <p:spPr>
          <a:xfrm>
            <a:off x="417936" y="3774360"/>
            <a:ext cx="4800949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 поиск и закрепление лучших штаммов. Именно они становятся основой заквасок, биопрепаратов и других промышленных культур, работающих предсказуемо и стабильно.
</a:t>
            </a:r>
            <a:endParaRPr lang="en-US" sz="13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селекционированные микроорганизмы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Хлебопечение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Селекционированные дрожжи помогают тесту подниматься и участвуют в производстве некоторых напитков. Их выбирают за быстрое брожение, устойчивую работу и хорошее образование углекислого газа.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используют для йогурта, кефира и сыра. Они быстро образуют молочную кислоту, которая улучшает вкус продукта и помогает ему дольше сохраняться.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 плесневые грибы служат источником антибиотиков, ферментов и витаминов. Такие культуры особенно ценны, потому что позволяют получать нужные вещества в больших количествах.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Селекционированные микроорганизмы применяют в лабораториях и на производствах, где важны чистота культуры, высокая продуктивность и стабильный результат. Именно поэтому они широко используются в биотехнологии.
</a:t>
            </a:r>
            <a:endParaRPr lang="en-US" sz="8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исходной культуры к промышленному штамму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отбора показывает, как сохраняют полезные и безопасные варианты микроорганизмов.
</a:t>
            </a:r>
            <a:endParaRPr lang="en-US" sz="8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новые свойства у микроорганизмов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наследственные признаки могут появляться сами при делении клеток. Такие изменения возникают случайно и создают основу для дальнейшего отбора более полезных вариантов.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получить больше вариантов, на клетки воздействуют ультрафиолетом, химическими веществами или радиацией. Это повышает число изменений и расширяет выбор для селекции.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новых свойств исследователи выбирают только те клетки, которые дают нужный результат. Затем обязательно проверяют, сохраняется ли признак при дальнейшем размножении.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94722"/>
            <a:ext cx="4000500" cy="17761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микроорганизмов дают разные продукты и технологии, поэтому для каждой задачи подбирают свой полезный штамм.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микроорганизмов и их практическое значение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польза зависит от наследственных свойств конкретной группы и штамма.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«Селекция микроорганизмов»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полезные штаммы нужны не только в пищевом производстве, но и в медицине, сельском хозяйстве и охране окружающей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селекционированных микроорганизмов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обычно связана с пищевой промышленностью и медициной, где особенно важны закваски, антибиотики и ферменты.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темы, без точной статистики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дрожжей для хлебопечения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брожение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Хлебопекарные дрожжи отбирают по скорости сбраживания сахаров. Чем активнее штамм работает, тем быстрее тесто поднимается и тем равномернее проходит весь процесс приготовления хлеба.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производства важны дрожжи, которые сохраняют активность при небольших колебаниях температуры и других условиях среды. Это помогает получать стабильный результат в пекарне.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готового хлеба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штаммы выделяют больше углекислого газа, поэтому мякиш становится более пористым и мягким. Такой отбор делает хлеб не только вкусным, но и одинаково качественным.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в производстве кисломолочных продуктов
</a:t>
            </a:r>
            <a:endParaRPr lang="en-US" sz="1991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образование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йогурта, кефира и сыра выбирают штаммы, которые быстро превращают молочный сахар в молочную кислоту. Благодаря этому продукт приобретает характерный вкус и нужную консистенцию.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продукта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кислота помогает подавлять рост многих вредных микробов. Поэтому кисломолочные продукты не только вкусные, но и лучше защищены от быстрой порчи.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нужного штамма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требуют разных культур: одни лучше подходят для йогурта, другие — для кефира или сыра. Селекция позволяет подобрать штамм под конкретную технологию.
</a:t>
            </a:r>
            <a:endParaRPr lang="en-US" sz="12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учитывают не один, а сразу несколько признаков, чтобы штамм был продуктивным и надежно работал в производстве.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отбирают лучшие штаммы
</a:t>
            </a:r>
            <a:endParaRPr lang="en-US" sz="281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штаммы сочетают высокий выход вещества, безопасность и устойчивость к условиям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«Селекция микроорганизмов»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 получение антибиотиков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 и бактерии синтезируют вещества, которые тормозят рост других микробов. Именно поэтому их используют как природную основу для получения антибиотиков и других биологически активных соединений.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 — один из самых известных антибиотиков, открытых благодаря плесневому грибу Penicillium. Этот пример показал, что микробы могут быть не только причиной болезней, но и источником лекарств.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штаммы специально отбирают так, чтобы они образовывали больше нужного вещества. Селекция помогает повысить выход антибиотиков, ферментов и витаминов без ухудшения качества культуры.
</a:t>
            </a:r>
            <a:endParaRPr lang="en-US" sz="10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штамма от выделения до применения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отбора и контроля промышленной культуры микроорганизмов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микроорганизмы удобны для селекции и какие условия обязательно нужно контролировать.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селекции микроорганизмов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селекции высока только тогда, когда скорость отбора сочетается со строгим контролем чистоты и безопасности.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«Селекция микроорганизмов»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работе с микроорганизмами нужна стерильность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Стерильная питательная среда помогает вырастить только нужный штамм. Без посторонних клеток проще точно определить свойства культуры и избежать искажения результатов наблюдений.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и спирт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и спирт используют для обеззараживания инструментов и поверхностей. Эти простые меры уменьшают риск случайного попадания чужих микробов в образец.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сосуды и стерильные условия сохраняют чистую культуру на протяжении всего опыта. Это особенно важно, когда проверяют полезный признак и его устойчивость.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культура загрязнена, результаты опыта становятся недостоверными. Поэтому стерильность нужна не только для безопасности, но и для точной оценки работы штамма.
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бактерий деление происходит очень быстро, поэтому нужный признак можно проверить в короткие сроки и без длительного ожидания поколений.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микроорганизмы особенно удобны для селекции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 и большое число потомков делают микроорганизмы особенно удобным объектом для биотехнологии.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«Селекция микроорганизмов»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в повседневной жизни человека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Хлебопекарные дрожжи помогают тесту подниматься и делают мякиш пористым. Благодаря отбору штаммов выпечка получается более равномерной, а процесс брожения — предсказуемым и удобным для пекарей.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превращают молоко в йогурт, кефир и сыр. Они придают продуктам привычный вкус и помогают им дольше сохраняться, потому что подавляют развитие многих нежелательных микробов.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и на заводах селекционированные микроорганизмы выращивают в больших емкостях — ферментерах. Так получают антибиотики, витамины и ферменты, которые нужны в медицине, пищевой промышленности и других технологиях.
</a:t>
            </a:r>
            <a:endParaRPr lang="en-US" sz="11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использования полезных штаммов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микроб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микроорганизмы вызывают болезни, портят продукты или образуют токсины. Поэтому в биотехнологии используют только заранее проверенные и безопасные штаммы.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применением культуру изучают на патогенность, токсичность и устойчивость признаков. Если штамм ведет себя нестабильно, его не допускают в производство.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 каждом этапе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культура должна оставаться чистой и неизменной при размножении. Только строгий контроль условий позволяет использовать полезные свойства без риска для человека.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результаты дала селекция микроорганизмов в пищевой промышленности, медицине и биотехнологии.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селекции микроорганизмов
</a:t>
            </a:r>
            <a:endParaRPr lang="en-US" sz="270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сделала производство пищи, лекарств и биопрепаратов более быстрым, стабильным и полезным для 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«Селекция микроорганизмов»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показывает, как наследственные различия и строгий отбор превращают обычные клетки в ценные промышленные штаммы. Благодаря им человек получает хлеб, лекарства, ферменты и многие другие полезные продукты.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помощники, которые меняют жизнь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2026-06-01T12:29:43Z</dcterms:created>
  <dcterms:modified xsi:type="dcterms:W3CDTF">2026-06-01T12:29:43Z</dcterms:modified>
</cp:coreProperties>
</file>