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Physical Appearance &amp; Character: тема урока английского языка в 7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внешность, характер и говорить о людях уважительно.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учиться описывать человека на английском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говорить о друзьях, героях книг и одноклассниках. На ней отрабатываются have got для внешности, be для характера и простые связные описания из нескольких предложений.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описания внешности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описывают рост и фигуру: tall, short, medium height, slim, thin, overweight. Эти слова помогают сразу обозначить общий внешний вид человека и сделать описание понятным.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 и глаза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называют волосы и глаза: long hair, short hair, curly hair, straight hair, blue eyes, brown eyes. Такие детали делают описание точнее и заметнее для слушателя или читателя.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got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внешности часто используют have got: He has got short hair. She has got blue eyes. Эта модель особенно удобна в коротких школьных предложениях.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различия слов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thin и slim. Thin чаще означает очень худой, а slim — стройный и аккуратный по телосложению. Различие помогает избежать неточностей в описании.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словарь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также нужны strong, fair hair и dark hair. Вместе с основными прилагательными они дают достаточно слов, чтобы составить простое описание человека на уровне 7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первое впечатление: не только одежда и причёска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замечают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впечатление часто складывается по appearance, clothes, smile, posture и eyes. Эти признаки видны быстро, поэтому именно с них обычно начинают описание человека в речи.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не равна характеру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или яркая одежда не показывает личность полностью. Человек может выглядеть необычно, но при этом быть спокойным, добрым или очень ответственным.
</a:t>
            </a:r>
            <a:endParaRPr lang="en-US" sz="1159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формулировки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общения лучше выбирать спокойные фразы: He looks tidy. She looks confident. They dress differently. Такие выражения звучат вежливо и точно.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описании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описании людей важно избегать насмешек и грубых оценок. Нейтральный язык помогает говорить о внешности без обид и делает общение в классе более доброжелательным.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нужны для описания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описание строится не только на прилагательных, но и на грамматических моделях и словах-связках.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темы составляют слова о внешности и характере, а без have got полноценное описание человека невозможно.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лексики по теме урока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характера на уровне 7 класса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kind, friendly, polite и helpful помогают показать, как человек относится к другим. В школьных ситуациях такие качества заметнее всего через слова поддержки, вежливость и готовность помочь.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 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honest и responsible связаны с поведением, которому можно доверять. Такой человек говорит правду, выполняет обещания и серьёзно относится к учёбе и общим делам.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и 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shy и confident описывают, как человек ведёт себя в общении. Один ученик может быть застенчивым, другой — уверенным, и это проявляется в речи и поступках.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 и спокойствие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Hardworking, calm и noisy помогают передать стиль поведения в классе и дома. Они показывают, как человек работает, реагирует на задания и общается с окружающими.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текстах характер часто раскрывается через действия: helps others, tells the truth, keeps promises, listens carefully. Именно поступки делают описание убедительным и точным.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их значение: внешность и характер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для описания человека в английском языке используются две разные смысловые группы слов.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внешности и характера не смешиваются: первые описывают видимые признаки, вторые — личные качества и поведение.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урока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описание человека на английском языке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описания: от внешних признаков к характеру и поступкам.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стереотипы мешают точному описанию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не доказывает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человек не обязательно уверенный, а тихий ученик не обязательно слабый. По одному признаку нельзя делать вывод о личности, потому что он часто бывает случайным.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не даёт полной картины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или необычная одежда может говорить о вкусе, но не о серьёзности или несерьёзности. Для точного описания нужны наблюдения, а не быстрые ярлыки.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факты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надёжный подход основан на словах, поступках и отношении к другим людям. Именно эти детали помогают описать человека честно и без преувеличений.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стереотипы упрощают ответ, но делают его неточным. Лучше использовать конкретные признаки и нейтральные формулировки, чем готовые шаблоны о внешности.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Опрятность как часть школьного образа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аккуратности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Опрятность в английском описывают словами tidy, clean, neat и well-dressed. Они подходят для школьных и бытовых ситуаций, когда нужно отметить аккуратный внешний вид.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Опрятный ученик следит за формой, рюкзаком и общим видом перед выходом из дома. Такие детали легко описать простыми фразами на уровне 7 класса.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и дисциплина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часто говорит о привычках человека: он собран, организован и внимательно относится к вещам. Но одна опрятная внешность ещё не раскрывает характер полностью.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говорить: He looks tidy. She is well-dressed. Такие выражения звучат вежливо, точно и подходят для описания школьного образа без лишних оценок.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характера заметнее всего в поведении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легче всего увидеть в повседневных школьных ситуациях: на уроке, в группе и в общении с одноклассниками.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в обычных делах лучше всего показывает характер, потому что оно повторяется и его можно наблюдать без догадок.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лексики по теме описания человека; оценка частоты не приводится, шкала условная.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темы: have got, be и краткие прилагательные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через have got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внешности чаще используют have got: I have got long hair. She has got green eyes. Эта модель помогает говорить о том, что человек имеет или носит постоянно.
</a:t>
            </a:r>
            <a:endParaRPr lang="en-US" sz="1242" dirty="0"/>
          </a:p>
        </p:txBody>
      </p:sp>
      <p:sp>
        <p:nvSpPr>
          <p:cNvPr id="10" name="Text 3"/>
          <p:cNvSpPr txBox="1"/>
          <p:nvPr/>
        </p:nvSpPr>
        <p:spPr>
          <a:xfrm>
            <a:off x="2001619" y="2011062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be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характера и общей оценки обычно употребляют be: He is kind. They are friendly. После to be прилагательные не меняют форму и остаются в обычном виде.
</a:t>
            </a:r>
            <a:endParaRPr lang="en-US" sz="1242" dirty="0"/>
          </a:p>
        </p:txBody>
      </p:sp>
      <p:sp>
        <p:nvSpPr>
          <p:cNvPr id="11" name="Text 4"/>
          <p:cNvSpPr txBox="1"/>
          <p:nvPr/>
        </p:nvSpPr>
        <p:spPr>
          <a:xfrm>
            <a:off x="3741637" y="201107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местоимениями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важно правильно выбирать форму: I have got, you have got, he has got, she has got, they have got. Ошибка в согласовании сразу делает фразу менее естественной.
</a:t>
            </a:r>
            <a:endParaRPr lang="en-US" sz="1210" dirty="0"/>
          </a:p>
        </p:txBody>
      </p:sp>
      <p:sp>
        <p:nvSpPr>
          <p:cNvPr id="12" name="Text 5"/>
          <p:cNvSpPr txBox="1"/>
          <p:nvPr/>
        </p:nvSpPr>
        <p:spPr>
          <a:xfrm>
            <a:off x="5481661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Краткие, ясные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уровне 7 класса полезно строить короткие предложения без сложных конструкций. Так легче описывать одного человека, сравнивать двоих и отвечать устно по теме урока.
</a:t>
            </a:r>
            <a:endParaRPr lang="en-US" sz="1161" dirty="0"/>
          </a:p>
        </p:txBody>
      </p:sp>
      <p:sp>
        <p:nvSpPr>
          <p:cNvPr id="13" name="Text 6"/>
          <p:cNvSpPr txBox="1"/>
          <p:nvPr/>
        </p:nvSpPr>
        <p:spPr>
          <a:xfrm>
            <a:off x="7221679" y="2010524"/>
            <a:ext cx="16608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грамматические модели нужны для мини-монологов, диалогов и письменных заданий. Они позволяют быстро соединять внешность, характер и простую оценку человека в связный ответ.
</a:t>
            </a:r>
            <a:endParaRPr lang="en-US" sz="124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0472" y="914638"/>
            <a:ext cx="8023105" cy="2690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описания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предложений помогают быстро собрать связное описание внешности и характера без лишней грамматической сложности.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с has got, be и but помогают соединять внешние признаки, характер и уточнение, не усложняя высказывание.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речевые модели по теме Physical Appearance &amp; Character.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устного описания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мини-монолога по теме My friend, My classmate, My favourite character.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характер в школьных книгах и фильмах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историях персонажа сначала узнают по внешним деталям: росту, одежде, причёске или манере держаться. Это помогает читателю быстро представить героя и отличить его от других.
</a:t>
            </a:r>
            <a:endParaRPr lang="en-US" sz="1349" dirty="0"/>
          </a:p>
        </p:txBody>
      </p:sp>
      <p:sp>
        <p:nvSpPr>
          <p:cNvPr id="9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раскрывается позже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становится понятным через поступки и диалоги: добрый герой помогает, честный говорит правду, смелый не отступает перед трудностью. Так образ становится более точным и живым.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Слова-связки контраста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персонажей часто нужны but, however, although. Они показывают, что первое впечатление может быть обманчивым, а внешний вид и поведение не всегда совпадают.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опираться только на внешность, описание получается поверхностным. В школьных текстах ценится умение замечать и видимые детали, и реальные качества героя по его действиям.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05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тела и интонация как часть описания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577350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часто показывает дружелюбие и открытость. Фраза She smiles a lot помогает передать тёплое отношение человека к другим без длинного объяснения.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25201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или закрытая поза многое говорит о настроении. Слова posture и relaxed useful, когда нужно описать уверенного, спокойного или, наоборот, напряжённого человека.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2926681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громкость речи важны не меньше слов. He speaks quietly или She speaks clearly помогают показать застенчивость, спокойствие или уверенность в общении.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360134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Eye contact показывает, слушает ли человек собеседника и чувствует ли себя уверенно. В простом описании это полезная деталь для характеристики поведения на уроке или в разговоре.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940575" y="4276026"/>
            <a:ext cx="41652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лица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Facial expression помогает понять эмоции и общее настроение. Если лицо спокойное или напряжённое, это сразу влияет на то, как мы воспринимаем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что видно сразу, а что становится понятно позже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общение, тем точнее описание: внешние признаки видны мгновенно, а характер требует наблюдения в реальных ситуациях.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вывода нужно сочетать первое впечатление и длительное общение: так описание становится полным и более справедливым.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наблюдения за человеком на уроке английского языка; уровни расположены по логике восприятия.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людях уважительно
</a:t>
            </a:r>
            <a:endParaRPr lang="en-US" sz="221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Избегать насмешек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описания человека нельзя шутить над ростом, весом, очками, причёской или одеждой. Такие замечания легко ранят и делают разговор в классе неприятным.
</a:t>
            </a:r>
            <a:endParaRPr lang="en-US" sz="1342" dirty="0"/>
          </a:p>
        </p:txBody>
      </p:sp>
      <p:sp>
        <p:nvSpPr>
          <p:cNvPr id="9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нейтральные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Безопаснее говорить different style, unusual hair, short height, quiet voice. Такие формулировки звучат спокойно, точно и не превращают описание в оценку с насмешкой.
</a:t>
            </a:r>
            <a:endParaRPr lang="en-US" sz="1271" dirty="0"/>
          </a:p>
        </p:txBody>
      </p:sp>
      <p:sp>
        <p:nvSpPr>
          <p:cNvPr id="10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 факты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Уважительное описание строится на том, что можно наблюдать: человек говорит тихо, одевается просто, помогает одноклассникам. Лучше описывать действия, чем давать грубые ярлыки.
</a:t>
            </a:r>
            <a:endParaRPr lang="en-US" sz="1342" dirty="0"/>
          </a:p>
        </p:txBody>
      </p:sp>
      <p:sp>
        <p:nvSpPr>
          <p:cNvPr id="11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доброжелательность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язык помогает всем чувствовать себя спокойно. Если описание точное и уважительное, общение в классе становится более доверительным и комфортным для каждого.
</a:t>
            </a:r>
            <a:endParaRPr lang="en-US" sz="123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составить точное описание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связного рассказа о человеке нужны слова из нескольких групп: внешность, характер, действия и связки между частями предложения.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становится точнее, когда прилагательные сочетаются с действиями и связками: тогда текст звучит логично и естественно.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описания человека.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внешность описывает человека не полностью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помогает начать описание, но не раскрывает человека до конца. Точные фразы, уважительный тон и наблюдение за поступками делают английское описание ясным, вежливым и по-настоящему содержательным.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2026-05-30T20:30:39Z</dcterms:created>
  <dcterms:modified xsi:type="dcterms:W3CDTF">2026-05-30T20:30:39Z</dcterms:modified>
</cp:coreProperties>
</file>