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транспорт: как он связывает страны, города и хозяйство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 — общая система перевозок людей и грузов между странами, континентами и центрами 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стал глобальной системой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пароходы и железные дороги, затем автомобиль и авиация, а также контейнерные перевозки сделали транспорт опорой международного разделения труда. В XXI веке он работает как сеть с расписаниями, маршрутами, цифровыми платформами. Более 80% международной торговли по массе идёт морем, срочные и дорогие грузы часто доставляют самолётами. Глобализация усилила взаимозависимость: сырьё, комплектующие и готовая продукция перемещаются в рамках одной цепочки поставок.
</a:t>
            </a:r>
            <a:endParaRPr lang="en-US" sz="94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мирового транспорта и их специализация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перевозит основную массу международных грузов: массовое сырьё, нефть, уголь, металлы и контейнерные партии. Он особенно выгоден на больших расстояниях при перевозке крупных объёмов.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эффективен для дальних сухопутных перевозок, прежде всего там, где развита сеть путей. Он устойчив к большим объёмам и хорошо подходит для перевозки грузов между промышленными регионами.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обеспечивает гибкую доставку внутри стран: снабжение городов и перевозки на короткие и средние расстояния. Благодаря манёвренности он связывает терминалы, склады и конечных получателей без лишних перегрузок.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применяется для самых срочных, дорогих и лёгких грузов, а также для пассажирских перевозок на большие расстояния. Трубопроводный транспорт непрерывно подаёт нефть, газ и продукты нефтехимии по сети магистралей.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мировых грузоперевозок по видам транспорта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по массе доминирует море, а по «ценности времени» заметнее авиация.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доли объясняются специализацией: трубопроводы непрерывны, авиация почти всегда дороже и перевозят меньше по массе.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диаграмма: точные процентные доли в источнике не приведены; значения отражают качественную картину тенденций.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как центры мировой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и Панамский каналы сокращают путь между океанскими бассейнами, делая перевозки быстрее и часто дешевле. Морские коридоры соединяют Восточную Азию, Европу и Северную Америку через Индийский и Атлантический океаны.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коридор: от контейнеров до стратегических каналов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Контейнерный порт и океанское судно показывают, почему море остаётся главным связующим звеном мировой торговли. Крупные порты выступают «перевалочными» узлами для огромных потоков контейнеров.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 крупнейшие порты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83995"/>
            <a:ext cx="4794300" cy="25452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виды транспорта и их функции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виды транспорта решают разные задачи: перевозят по-разному, выигрывают в одних условиях и проигрывают в других.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эффект даёт связка видов: авиация выигрывает во времени, море — в масштабах, автомобиль — в доставке «последней мили».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из учебных разделов по географии транспорта (без привязки к одному числовому набору данных).
</a:t>
            </a:r>
            <a:endParaRPr lang="en-US" sz="5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761"/>
            <a:ext cx="209400" cy="1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138" y="1377928"/>
            <a:ext cx="195825" cy="22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как самый быстрый вид мирового транспорта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Пассажирская авиация соединяет крупнейшие города и деловые центры разных континентов. За счёт скорости она делает возможными быстрые командировки и трансфер туристических потоков.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Грузовая авиация востребована для электроники, медикаментов, срочных запасных частей, цветов и скоропортящихся продуктов. Там, где «время доставки» определяет ценность товара, самолёт выигрывает.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Авиахабы и перераспределение потоков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авиационные хабы, включая Дубай, Атланту и Хитроу в Лондоне, работают как узлы перераспределения. Они связывают множество направлений и ускоряют маршруты пассажиров и грузов.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международный груз проходит через транспортную цепочку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сценарий международной логистики (производство → терминал → перевозка → контроль → распределение → доставка).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 основа транспортной системы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вокзалы и терминалы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включает порты, аэропорты, вокзалы, терминалы. От неё зависит, насколько быстро и безопасно выполняются погрузка, выгрузка и пересадка между видами транспорта.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Магистрали, мосты и тоннели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Мосты, тоннели и магистрали формируют связность территорий и снижают «время в пути». Когда эти элементы развиты, логистические цепочки становятся более предсказуемыми.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 логистические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 логистические центры уменьшают риски задержек и помогают распределять потоки. Они позволяют согласовывать производство, международную перевозку и конечную доставку.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стыка видов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узлы, где пересекаются несколько видов транспорта и концентрируются грузовые потоки. Именно здесь чаще всего формируются маршруты и ускоряется обработка международных отправлений.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контейнерных перевозок и стандартизация логистики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 сделала обработку грузов быстрее: меньше перегрузок и потерь, точнее планирование маршрутов и загрузки терминалов.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размеров и развитие интермодальных перевозок снизили издержки и укрепили глобальные производственные цепочки.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график (без предоставленных точных статистических значений). Направление тренда согласуется с общеизвестной динамикой контейнеризации с 1950-х годов.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дороги: эффективность на больших расстояниях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роли: люди и грузы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Скоростной поезд и грузовой состав наглядно показывают двойную задачу железных дорог: быстро перевозить пассажиров и надежно двигать большие партии. Там, где важны устойчивый график и пропускная способность, железная дорога становится «скелетом» транспортной системы.
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линии сокращают «географию»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маршруты уменьшают время поездки между крупными городами и делают деловые поездки и поездки на отдых ближе. Параллельно пассажирские линии поддерживают развитие регионов, связывая центры экономической активности более тесно.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коридоры: энергия и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коридоры перевозят уголь, руду, лес, контейнеры и сельскохозяйственную продукцию на значительные расстояния. Железная дорога особенно выгодна, когда нужно перемещать большие объемы при сравнительно низких затратах энергии и сохранять экономию на масштабе.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и доставка последней мили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Грузовики, автобусы и специальные машины обеспечивают самую гибкую доставку: от портов и складов до предприятий и магазинов, а в городах — и до дома. 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автомобильная логистика закрывает «последнюю милю» — короткий, но критичный участок от терминала до конечного получателя. От скорости и точности здесь зависит удовлетворенность клиентов и устойчивость поставок.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Пробки, шум, загрязнение воздуха и аварийность повышают издержки, а эффективность перевозок ограничивают качество дорог и цены топлива. В повседневной мобильности городов автомобиль часто доминирует по доле поездок.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мирового транспорта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транспорта различается не только вклад в выбросы, но и факторы вокруг движения: шум, загрязнение воздуха и расход топлива на единицу перевозочной работы.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тренд: авиация и автомобили чаще создают большую нагрузку, а железная дорога и морской транспорт нередко эффективнее при больших объёмах и дальности.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сравнительных обзоров по энергоёмкости и выбросам транспортных видов; точные цифры зависят от маршрута и типа подвижного состава.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8482" y="919100"/>
            <a:ext cx="2107237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климат: меры снижения воздействия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меры с видами транспорта и ожидаемым эффектом — от сокращения выбросов в городах до повышения энергоэффективности и снижения воздействия на море.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результат дают комбинации: замещение технологий (электрификация/низкоуглеродные топлива) плюс управление потоками через цифровые инструменты и смену вида транспорта для части маршрутов.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формулировки по климатическим мерам в транспортном секторе (без привязки к одному конкретному исследованию); эффект зависит от реализации и условий эксплуатации.
</a:t>
            </a:r>
            <a:endParaRPr lang="en-US" sz="5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Безопасность, риски и уязвимости транспортных сетей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сталкивается с авариями, неблагоприятной погодой и техническими сбоями. Дополнительную угрозу создают кибератаки и перегрузка узлов, особенно когда маршруты работают на пределе.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крупных узлов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главный транспортный узел превращается в «точку отказа», если через него проходит слишком большая доля мировых потоков. Тогда сбой быстро отражается на множестве цепочек поставок.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Инцидент с каскадным эффектом (2021)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Суэцкого канала в 2021 году показала, как единичное событие нарушает поставки, удлиняет сроки доставки и влияет на цены. Риски выше в системах с малым резервом.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логистика: данные → прогноз → оптимизация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цифровизации логистики и транспортного управления: датчики/геолокация, обработка данных, прогноз задержек и управление перевозками и складом.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направления включают водородный транспорт, автономные автомобили, беспилотные суда, маглев, городскую микромобильность и доставку дронами в труднодоступные районы. Их объединяет стремление к снижению выбросов и большей точности перевозок.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автоматизация и меняются сценарии перевозок: от пассажирских маршрутов до грузовых цепочек. Хотя многие решения пока тестируются, они уже влияют на стратегии компаний и городов.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транспорта: новые технологии и эксперименты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транспортных потоков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транспортная нагрузка сильнее ощущается не только в пробках, но и в качестве пересадок, времени доставки грузов и доступности услуг.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Радарная картина подчеркивает: чем выше население и экономическая активность, тем значимее вклад инфраструктуры и управления потоками в качество жизни.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диаграмма по факторам транспортной нагрузки; точные показатели требуют конкретного городского исследования (параметры могут различаться по методике).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 и неравенство доступа между регионами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обычно располагают более плотной сетью дорог, железных дорог и портов, поэтому грузы и пассажиры добираются быстрее, а связи между регионами работают стабильнее. Это поддерживает экономическую связность.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Африки, Южной Азии и Латинской Америки сохраняются дефицит инфраструктуры и высокая стоимость логистики. Сельские территории нередко хуже подключены к городским рынкам и сервисам.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неравенство отражается на доступе к образованию, медицинской помощи и рынкам труда. Людям сложнее планировать поездки, а компаниям — участвовать во внешней торговле из‑за задержек и потерь.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транспорт рассматриваются как фактор экономического роста и пространственной интеграции территорий: улучшение доступности повышает мобильность рабочей силы и расширяет масштабы торговли.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транспорт как система связи мировой экономики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 соединяет производство, потребление и международную торговлю с повседневной жизнью людей. Его эффективность определяется инфраструктурой, специализацией видов транспорта, цифровизацией, безопасностью и климатическими решениями, а будущее — устойчивостью и снижением неравенства.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2026-05-12T00:09:16Z</dcterms:created>
  <dcterms:modified xsi:type="dcterms:W3CDTF">2026-05-12T00:09:16Z</dcterms:modified>
</cp:coreProperties>
</file>