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Строим музыку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собирается из маленьких кирпичиков — и это очень увлекательно.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слушатели музыки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знакомы с песнями, считалками, маршами и танцами. В них легко услышать повтор, ровный пульс и разные музыкальные признаки: быстро или медленно, громко или тихо, высоко или низко.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пульс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— это ровный шаг музыки. Он помогает не сбиваться, когда мы поём, хлопаем или идём под музыку.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отбивать ладонями, шагами или лёгкими ударами по столу. Так музыка становится собранной и дружной.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пульс ровный, всем легче держаться вместе. Тогда песня звучит уверенно, будто весь класс идёт в одном ритме.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превращается в узор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короткие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складывается из звуков разной длины. Одни звучат дольше, другие короче, и из этого получается понятный музыкальный рисунок.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тоже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ритме бывают остановки, и они нужны не меньше звуков. Без пауз музыка не могла бы дышать и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1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0912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темп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подходит для весёлого танца, подвижной игры и песен, где музыка словно спешит вперёд.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звучит мягко и спокойно. Такой темп часто встречается в колыбельных и тихих, задумчивых мелодиях.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похож на ровный спокойный шаг. Такая музыка звучит уверенно и удобно для пения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похожи на птичий голос или звон колокольчика. Они звучат легко, светло и будто тянутся вверх, как тонкая лесенка.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напоминают большой барабан или шаги крупного зверя. Когда звуки поднимаются и опускаются, мелодия становится живой и интересной.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25425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37408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25425"/>
            <a:ext cx="215700" cy="215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главная дорожка песни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напеть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состоит из звуков, которые идут друг за другом. Именно её чаще всего запоминают и тихо напевают дома или в школе.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может подниматься вверх, опускаться вниз и повторять знакомые обороты. Из-за этого она кажется подвижной и выразительной.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есть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звучит ласково, другая — бодро, третья — торжественно. По ней сразу чувствуется настроение песни.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 похожа на короткое предложение. У неё есть начало, середина и завершение, как у маленькой истории.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фразы часто бывает короткая остановка. Она похожа на вдох, который помогает музыке продолжить своё движение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фраз соединяются в песню или пьесу. Если прислушаться, можно услышать, как они складываются одна за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мотив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несколько раз повторить короткий мотив, чтобы он сразу запомнился. Сначала мелодия звучит узнаваемо, а потом в ней меняют один звук или ритм. Так музыка остаётся понятной и не надоедает.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Припев, который хочется подпевать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припев часто повторяется снова и снова. Именно поэтому его легко подхватить даже после первого прослушивания. Повтор делает музыку дружелюбной, будто она сама приглашает спеть вместе.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с весёлым эхом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повтор помогает словам и звукам идти ровно и бодро. Ребёнок быстро улавливает знакомый рисунок и может повторить его без труда. Получается маленькое музыкальное эхо, которое весело запоминается.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помогает музыке запомниться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музыке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музыке не быть однообразной. Когда после тихого звучит громкое, а после медленного — быстрое, у слушателя сразу появляется интерес.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контрасту легче услышать перемены в музыке. Он делает её яркой, как рисунок с разными красками, а не одним цветом.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может быть и в высоте звуков: высокое сменяется низким, словно музыка прыгает с одной ступеньки на другую. Это особенно заметно в песнях и пьесах.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Тихо, громко и по-настоящему выразительно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понять, насколько звук сильный или тихий. Если её менять, песня сразу становится живее и точнее передаёт настроение. Можно звучать смело, а можно очень осторожно.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Нюансы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умеют постепенно усиливать звук или делать его всё тише. Такие плавные изменения звучат особенно красиво. Они словно помогают музыке дышать и не звучать одинаково.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тембр делает звук узнаваемым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светло, будто тонкая дорожка воздуха. По её тембру легко представить птицу, ветерок или сказочный полёт над сценой.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узнаётся по твёрдому и чёткому звуку. Он не поёт длинную мелодию, зато сразу задаёт уверенный характер и помогает почувствовать шаг музыки.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звучать нежно и певуче, а может очень ярко. Один и тот же звук по высоте на ней окрашивается особенно тепло и выразительно.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голос звучит звонко, легко и очень понятно. Его тембр узнаётся сразу, даже если мелодия простая. Он делает песню близкой и живой.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строят звучание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удерживать пульс и подчёркивают ритм. Бубен, треугольник и маракасы легко делают музыку собранной и бодрой, будто она шагает в ногу.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и другие мелодические инструменты ведут главную мелодию, а шумовые добавляют блеск и краски. Вместе они звучат как дружный оркестр, где каждый знает своё дело.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ноты на нотном стане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записывают на пяти линейках нотного стана. Это похоже на аккуратную лестницу, по которой музыка может подниматься и спускаться вверх или вниз.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расположена нота, тем выше звучит звук. Если нота стоит ниже, звук получается более низким и спокойным.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помогает сохранить песню, чтобы её можно было снова спеть или сыграть. Без записи мелодия легко улетела бы, как воздушный шарик.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нотам музыкант видит, где звук длиннее, короче, выше или ниже. Так лист с нотами превращается в понятную музыкальную подсказку.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сильная доля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ровный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 шагать равномерно. На этом шаге легче удержать порядок и не сбиться, когда поёшь или хлопаешь в ладоши.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один удар выделяется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ударов звучит заметнее остальных. Это и есть сильная доля, которая помогает услышать опору внутри ритма.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делает музыку чёткой и удобной для движения. Он помогает понять шаг марша, танца или весёлой считалки.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песенки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складывается маленькая музыкальная пьеса.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о чувствах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звонкая музыка часто передаёт радость, игру и движение. Она будто зовёт подпрыгнуть, улыбнуться и хлопнуть в ладоши.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и мягкая музыка звучит спокойнее. Она подходит для тихого вечера, колыбельной или доброй сказки перед сном.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 помогает почувствовать праздник и важный момент. Оно становится шире, увереннее и будто выпрямляет спину.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Грустное или загадочное настроение тоже можно услышать без слов. Достаточно прислушаться к темпу, громкости и высоте звуков.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 внимательно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заметить, что в музыке повторяется. Это может быть короткий мотив, ритм или целая фраза. Повтор помогает не потеряться и лучше запомнить песню.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услышать, что меняется: темп, громкость или инструмент. Если слушать внимательно, музыка превращается в интересную загадку, а ты — в настоящего музыкального исследователя.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 ритм помогают музыке держать порядок, как аккуратные ступеньки. Без них песня быстро потеряла бы уверенный шаг и стала бы неустойчивой.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высота, громкость и тембр делают звучание живым и узнаваемым. Они помогают музыке двигаться, дышать и показывать свой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элементы соединяются, возникает цельное произведение. Каждый «кирпичик» нужен, поэтому музыка звучит крепко, ярко и интересно.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стала понятнее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музыка похожа на дом, собранный из важных деталей: пульса, ритма, темпа, мелодии, громкости и тембра. Если слушать внимательно, музыка сразу становится дружелюбной и понятной.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2026-05-24T20:41:01Z</dcterms:created>
  <dcterms:modified xsi:type="dcterms:W3CDTF">2026-05-24T20:41:01Z</dcterms:modified>
</cp:coreProperties>
</file>