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и единицы: учимся видеть число по частям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собирать числа до 20 из десятков и единиц.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десятки и единицы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видно по частям, считать проще и быстрее. После 10 начинается новый шаг: к одному десятку прибавляются единицы, и появляются 11, 12, 13. Это удобно в играх, в коробках с игрушками и даже в корзине с яблоками.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меньше десяти, число состоит только из единиц. Их удобно пересчитывать по одному и не путаться.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натуральных чисел до 10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предметов ещё считаются только по одному, без десятка.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десяток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большая группа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— это 10 единиц, собранных вместе. Так легче считать палочки, кубики или карандаши: не по одному, а одной крепкой кучкой.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десяток становится числом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— первый полный десяток. В числах 10, 20, 30 десятки уже есть, а единицы могут отсутствовать совсем, как будто им дали выходной.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состоит из двух частей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двузначном числе первая цифра показывает, сколько десятков, а вторая — сколько единиц. Это как два маленьких подсказчика в одной записи.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14 один десяток и четыре единицы. В числе 19 один десяток и девять единиц — единиц уже почти целая команда.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20 два десятка и ноль единиц. Тут важно не забыть ноль: он показывает, что отдельных предметов больше не осталось.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числа от 11 до 20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Число 20 читается как два десятка и ноль единиц. После 19 оно идёт следующим шагом, потому что к одному десятку добавился ещё один, очень важный десяток.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числах от 11 до 19 всегда есть один десяток. Меняется только вторая цифра — она показывает, сколько прибавилось единиц. Получается стройный ряд чисел, почти как ступеньки.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682" y="171573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4907" y="17051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числа на десяток и единицы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= 10 и 2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12 один десяток и две единицы. Сразу видно, что к большой группе из 10 добавились ещё 2 отдельные части.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= 10 и 6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16 удобно разложить на десяток и шесть единиц. Так легче понять, сколько предметов уже собрано в одной большой группе, а сколько лежит отдельно.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= 10 и 8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18 один десяток и восемь единиц. Такое разложение помогает быстро увидеть состав числа, как будто оно собрано из двух деталей.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двум десяткам не добавляется ни одной единицы, получается 20. Ноль здесь тоже важен: он показывает, что лишних предметов нет.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записи числа 20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десятка и 0 единиц дают число 20.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десятками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счёт помогает не теряться в больших количествах предметов. Вместо долгого счёта по одному можно сразу прыгать через десяток — почти как по весёлым ступенькам.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десятками удобно так: 10, 20, 30, 40, 50. Каждый новый шаг добавляет ещё одну десятку, поэтому число растёт быстро и без лишних пересчётов.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смотри на десятки. Если у одного числа десятков больше, оно больше и без дальнейших споров. Тут всё решает старшая часть числа.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десятки одинаковые, сравни единицы. У 17 и 13 десяток один и тот же, но в 17 единиц больше, поэтому оно больше.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десятков больше, число тоже больше. Поэтому 20 больше 19: у 20 два десятка, а у 19 только один десяток.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Такой способ помогает сравнивать числа быстро и аккуратно. Не нужно пересчитывать все предметы — достаточно посмотреть на десятки, а потом на единицы.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числа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десятки одинаковые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чисел одинаковое число десятков, сравнивают единицы. Сначала смотрят, сколько в числе маленьких частей, и только потом делают вывод, какое число больше или меньше.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14 меньше 18, потому что в обоих числах по одному десятку, а единиц в 14 меньше. Значит, решает вторая цифра.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легко сравнить 11 и 12: десятки одинаковые, но одна единица меньше двух. Этот способ экономит время и помогает не пересчитывать предметы по одному.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из десяти и несколько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раскладывают счётные палочки, десяток сразу виден как связка, а рядом остаются отдельные палочки. Так число 12 легко прочитать: одна полная группа и ещё две палочки, которые не успели присоединиться к десятку.
</a:t>
            </a:r>
            <a:endParaRPr lang="en-US" sz="834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и пуговицы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кубиков и пуговиц тоже удобно собирать число по частям. Если лежат десять предметов в одной кучке и ещё пять отдельно, получается 15. Ребёнок видит не просто количество, а его удобное строение.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десяток и единицы в предметах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92" y="219009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1329" y="219009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4204" y="2190090"/>
            <a:ext cx="208425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1675"/>
            <a:ext cx="8493000" cy="5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54075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порядок цифр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читают 13 как 31 и 14 как 41. Чтобы не ошибиться, нужно помнить: сначала пишут десятки, а потом единицы, как будто собирают число по инструкции.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80350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 ноль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20 ноль очень важен, хотя сам ничего не добавляет. Он показывает, что единиц нет, и без него число выглядело бы совсем по-другому.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86502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проверяют по 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сразу задавать себе два вопроса: сколько здесь десятков и сколько единиц. Такая проверка помогает быстро заметить ошибку и записать число правильно.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— особенное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 по одному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складывают предметы один за другим: 1, 2, 3 и дальше. Так они доходят до девяти, не пропуская ни одной единицы.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новая группа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набирается десять единиц, их удобно объединить в один десяток. Теперь считать становится проще: вместо длинной цепочки получается аккуратная группа.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9 приходит 10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показывает, что один полный десяток уже собран. В нём 1 десяток и 0 единиц, и это первый большой шаг в счёте.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числах от 11 до 19 первый разряд не меняется: там всегда стоит один десяток. Ребёнок видит знакомую большую группу из десяти предметов, а рядом добавляются только отдельные единицы.
</a:t>
            </a:r>
            <a:endParaRPr lang="en-US" sz="768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десяток остаётся на месте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разряде каждый раз прибавляется новая маленькая часть: 1, 2, 3 и дальше до 9. Поэтому 11 — это 10 и 1, а 19 — это 10 и 9.
</a:t>
            </a:r>
            <a:endParaRPr lang="en-US" sz="915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только единицы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числа от 11 до 19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больше 19, потому что десятков стало больше. После девятнадцати счёт делает следующий шаг — приходит новое круглое число.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математики для начальной школы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в числе уже собраны два полных десятка и ни одной отдельной единицы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919" y="1691000"/>
            <a:ext cx="14887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7644" y="1691000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десятки и единицы в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ребёнка часто записывают одним или двумя числами. В 7 лет есть только единицы, а в 12 лет уже видно один десяток и две единицы.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тоже удобно читать по частям. В 14 минуте есть один десяток и четыре единицы, поэтому число быстро понимается без долгого пересчёта.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ценнике можно увидеть, сколько рублей и сколько единиц. Например, 18 рублей — это один десяток и восемь единиц, как маленький числовой пазл.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в списке или на двери помогают тренировать внимание к цифрам. В 18-м номере легко заметить десяток и единицы, если смотреть на число по частям.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4200" y="1333162"/>
            <a:ext cx="4910400" cy="33998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4475"/>
            <a:ext cx="4516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на закрепление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83025" y="1114069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Сложи число из палочек или кубиков: сначала собери десяток, потом добавь нужное число единиц. Так ребёнок видит, как число появляется прямо на глазах, а не из воздуха.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83025" y="2984650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Найди ошибку в паре чисел и сравни их. Подойдут 13 и 31, 14 и 18, 20 и 19: такие задания помогают быстро замечать десятки, единицы и лишнюю цифру.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 после урока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находить в числе десятки и единицы до 20. Это помогает не путаться в записи и понимать, из каких частей состоит любое число.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разложить число на две части и собрать его обратно. Тогда 16 превращается в 10 и 6, а потом снова становится 16 без ошибки.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нужно сравнивать числа по десяткам и единицам. Такой навык пригодится при счёте, сложении и вычитании, когда важно быстро увидеть, какое число больше.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десятки, потом единицы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это правило, числа до 20 становятся понятными и дружелюбными. Сначала ищем десяток, потом единицы — и любое число сразу складывается, как аккуратный конструктор.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2026-05-20T12:14:05Z</dcterms:created>
  <dcterms:modified xsi:type="dcterms:W3CDTF">2026-05-20T12:14:05Z</dcterms:modified>
</cp:coreProperties>
</file>