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литосфера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Земли даёт людям ресурсы, пространство и риски.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литосфера и почему она важна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 — это земная кора и верхняя часть мантии, разделённые на медленно движущиеся плиты. Именно с ней связаны горы, землетрясения, вулканы и размещение природных ресурсов.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450" y="1714500"/>
            <a:ext cx="900000" cy="9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804500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2850" y="1804500"/>
            <a:ext cx="900000" cy="7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714500"/>
            <a:ext cx="900000" cy="90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 жизни человека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для растений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литосферы формируются почвы, которые удерживают влагу, снабжают растения минеральными веществами и создают основу для сельского хозяйства.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обеспечивает промышленность, транспорт и сельское хозяйство. Без её ресурсов и устойчивой поверхности современная экономика не может нормально работать.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поселений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литосфере люди строят дома, дороги, заводы и города. От свойств поверхности зависит, насколько удобно и безопасно развивать территорию.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недр добывают нефть, уголь, руды металлов, глину, песок и известняк. Эти ресурсы нужны для энергии, производства и строительства.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размещение населения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710556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удобнее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018825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проще прокладывать дороги, строить дома и распахивать поля. Поэтому здесь обычно располагаются крупные города, транспортные узлы и сельскохозяйственные районы.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60150" y="3819681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ограничивают строительство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60150" y="4127950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мешают крутые склоны, каменистые породы и опасность оползней. Там сложнее строить жильё, дороги и линии связи, поэтому население размещается реже.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2765118"/>
            <a:ext cx="37848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побережья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073399"/>
            <a:ext cx="3689700" cy="4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 морские берега привлекают людей водой, удобными путями сообщения и возможностью развивать торговлю. Но такие территории требуют защиты от наводнений и размыва берегов.
</a:t>
            </a:r>
            <a:endParaRPr lang="en-US" sz="8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188123"/>
            <a:ext cx="3777900" cy="18445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их использование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ресурсы литосферы нужны для топлива, строительства, производства металлов и удобрений.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даёт ресурсы, без которых невозможно развитие промышленности, транспорта, строительства и сельского хозяйства.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«Человек и литосфера».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 полезных ископаемых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03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3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используют, когда полезное ископаемое лежит близко к поверхности. Так добывают песок, глину, руды и строительный камень, но при этом сильно меняют рельеф.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390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добыча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4390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нужны, если залежи находятся глубоко. Этот способ применяют для угля и многих руд, однако он требует сложной техники и делает грунт менее устойчивым.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97750" y="2576100"/>
            <a:ext cx="23481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 восстановление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7750" y="3196900"/>
            <a:ext cx="2348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оставляют отвалы, пустоты и нарушенные земли. Поэтому после добычи важно выравнивать поверхность, укреплять грунт и возвращать территории в хозяйственное использование.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добычи и нарушенные территории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добыча, тем больше отходов и площади, которые нужно восстанавливать после работ.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добычи сопровождается увеличением отходов и нарушенных земель, а восстановление обычно отстаёт от масштаба воздействия.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обобщённых данных о добыче и рекультивации.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уязвимый слой литосферы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6479150" y="10936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урожайность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479161" y="14528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теряется, растения получают меньше влаги и минералов. Урожай становится ниже, а голая поверхность быстрее разрушается дождём и ветром.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479150" y="320240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эрозия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479161" y="35616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растительного покрова почва становится беззащитной. Потоки воды уносят её частицы, а ветер переносит их на другие участки, обедняя землю.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3905950" y="555625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очень медленно
</a:t>
            </a:r>
            <a:endParaRPr lang="en-US" sz="1200" dirty="0"/>
          </a:p>
        </p:txBody>
      </p:sp>
      <p:sp>
        <p:nvSpPr>
          <p:cNvPr id="11" name="Text 7"/>
          <p:cNvSpPr txBox="1"/>
          <p:nvPr/>
        </p:nvSpPr>
        <p:spPr>
          <a:xfrm>
            <a:off x="3905941" y="91480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слой появляется десятилетиями и даже столетиями. Несколько сантиметров почвы — это результат долгой работы воды, воздуха, организмов и климата.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3905950" y="2664350"/>
            <a:ext cx="2076296" cy="3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разрушается
</a:t>
            </a:r>
            <a:endParaRPr lang="en-US" sz="1200" dirty="0"/>
          </a:p>
        </p:txBody>
      </p:sp>
      <p:sp>
        <p:nvSpPr>
          <p:cNvPr id="13" name="Text 9"/>
          <p:cNvSpPr txBox="1"/>
          <p:nvPr/>
        </p:nvSpPr>
        <p:spPr>
          <a:xfrm>
            <a:off x="3905941" y="3023550"/>
            <a:ext cx="2076296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распашка склонов, строительство и движение тяжёлой техники быстро повреждают верхний слой. После этого земля хуже удерживает воду и питательные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начинается с разрушения растительного покрова
</a:t>
            </a:r>
            <a:endParaRPr lang="en-US" sz="2423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и последствий водной и ветровой эрозии почв.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400" y="1516836"/>
            <a:ext cx="4108500" cy="2014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3625" y="1516836"/>
            <a:ext cx="4108500" cy="2014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1800" y="3650822"/>
            <a:ext cx="37677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трясётся земная кора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611800" y="3969729"/>
            <a:ext cx="3767700" cy="5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 там, где литосферные плиты движутся и задевают друг друга. Напряжение накапливается долго, а потом разряжается резко, поэтому поверхность может сдвигаться, трескаться и колебаться. Особенно опасны границы плит и разломы.
</a:t>
            </a:r>
            <a:endParaRPr lang="en-US" sz="915" dirty="0"/>
          </a:p>
        </p:txBody>
      </p:sp>
      <p:sp>
        <p:nvSpPr>
          <p:cNvPr id="10" name="Text 2"/>
          <p:cNvSpPr txBox="1"/>
          <p:nvPr/>
        </p:nvSpPr>
        <p:spPr>
          <a:xfrm>
            <a:off x="4751275" y="3650822"/>
            <a:ext cx="37677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защищаются люди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51275" y="3969729"/>
            <a:ext cx="3767700" cy="5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сейсмоопасных районах здания строят с учётом прочности и гибкости, а жители знают правила поведения при толчках. На картах такие зоны выделяют отдельно, чтобы заранее планировать дороги, школы и дома вдали от самых рискованных участков.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дрожит: землетрясения и безопасность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опасности литосферы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особенно высок там, где сочетаются разломы, крутые склоны и рыхлые породы. В таких районах опасные процессы могут усиливать друг друга.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тектонически активные и неустойчивые по рельефу территории; именно строение земной коры определяет тип опасности.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школьной географии и теме природных опасностей литосферы.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приводят к трещинам, провалам и деформации дорог, зданий и трубопроводов.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о просадках грунта и карсте.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механизма делают поверхность неустойчивой: подземные пустоты и растворение пород водой.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8145" y="1715825"/>
            <a:ext cx="4067711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виды деятельности изменяют литосферу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следы на поверхности Земли оставляют основные виды хозяйственной деятельности.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хозяйственная деятельность изменяет поверхность: одни процессы разрушают рельеф, другие ухудшают свойства почв и грунтов.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природопользования.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7557" y="1896516"/>
            <a:ext cx="250687" cy="40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4576" y="1918800"/>
            <a:ext cx="401100" cy="3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7962" y="3292241"/>
            <a:ext cx="401100" cy="40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82362" y="3314525"/>
            <a:ext cx="401100" cy="356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12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грунтов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21175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721175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долго не разлагаются и накапливаются в почве. Они мешают естественному воздухообмену, ухудшают состояние грунта и могут распадаться на мелкие частицы.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73400" y="1854225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мусор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873400" y="2415275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Бетон, кирпич и обломки конструкций занимают большие площади и изменяют свойства поверхности. Такие отходы затрудняют рост растений и делают территорию менее пригодной для использования.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667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вреда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667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переработка и безопасные полигоны помогают уменьшить объём мусора. Чем меньше отходов попадает в грунт, тем лучше сохраняются почвы и водные ресурсы.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721185" y="3249950"/>
            <a:ext cx="3092400" cy="4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21185" y="3811000"/>
            <a:ext cx="3694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отходы особенно опасны, потому что способны проникать в почву и дальше в подземные воды. Оттуда загрязнение может попасть в растения, животных и продукты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земель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формы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участок засыпают, выравнивают и убирают опасные пустоты. Это делает поверхность более устойчивой и подготавливает её к дальнейшему использованию без риска обвалов и провалов.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 участка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рекультивации территория может стать парком, пастбищем, лесной полосой или зоной отдыха. Так нарушенная земля снова приносит пользу людям и природе.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территории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растений помогает закрепить грунт, уменьшить пыль и защитить поверхность от размывания. Зелёные насаждения также делают восстановленный участок более удобным и красивым.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почвенного слоя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завозят плодородную почву или улучшают уже имеющийся грунт. Благодаря этому на месте бывшего карьера или отвала снова могут расти травы, кустарники и деревья.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снижения ущерба литосфере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планировании работ на территории с учётом геологических условий и природных рисков.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изменение поверхности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 бетон уменьшают способность почвы впитывать воду. Поэтому после застройки дождевая вода быстрее стекает по поверхности.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городских площадей, тем меньше природных территорий и выше риск подтоплений, перегрева поверхности и потери естественных ландшафтов.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школьной географии о влиянии урбанизации на поверхность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450000"/>
            <a:ext cx="6070800" cy="14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ресурсов литосферы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690200" y="3445925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потребления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90200" y="3874863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сырья уменьшает объём добычи, транспортировки и переработки. Это снижает нагрузку на месторождения и уменьшает количество отходов.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55226" y="3265583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материалов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3455226" y="3694521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металлов, бумаги, стекла и пластика помогает сохранять природные ресурсы. Повторное использование сырья уменьшает разрушение ландшафтов.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20251" y="2680527"/>
            <a:ext cx="24045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технологии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6220251" y="3109465"/>
            <a:ext cx="24045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 бережные способы производства позволяют тратить меньше ресурсов на выпуск товаров. В итоге литосфера испытывает меньшую антропогенную нагрузку.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сильный фактор изменения литосферы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69750" y="1546223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69750" y="1819618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и шахтная добыча быстро меняют рельеф, образуют отвалы и пустоты в недрах. Такие изменения могут сохраняться долго и влиять на устойчивость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9750" y="2464535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069750" y="2737930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зданий, дорог и коммуникаций грунт уплотняется, а природные участки исчезают. Поверхность становится менее проницаемой для воды и хуже восстанавливается.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069750" y="33781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069750" y="36515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Распашка, перевыпас и вырубка растительности делают почву уязвимой. Из-за этого усиливаются эрозия, пылевые потери и истощение плодородного слоя.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1069750" y="4291727"/>
            <a:ext cx="7131900" cy="1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решения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1069750" y="4565122"/>
            <a:ext cx="71319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заранее учитывать геологические условия и природные риски, ущерб можно уменьшить. От выбора людей зависит безопасность, устойчивость ландшафтов и качество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и работать в согласии с литосферой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обеспечивает людей пространством, ресурсами и почвами, но требует бережного отношения. Умные решения, рекультивация и учёт природных условий помогают развивать территории без лишнего вреда.
</a:t>
            </a:r>
            <a:endParaRPr lang="en-US" sz="150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2026-06-02T18:57:29Z</dcterms:created>
  <dcterms:modified xsi:type="dcterms:W3CDTF">2026-06-02T18:57:29Z</dcterms:modified>
</cp:coreProperties>
</file>