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Воплощение замысла в литературе: как рождается художественное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автора — к живому литературному миру.
</a:t>
            </a:r>
            <a:endParaRPr lang="en-US" sz="3672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замысел — это первый внутренний план будущего текста: что сказать, как показать и ради чего вести читателя через события, образы и конфликт.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литературный замысел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замысел писателя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определяет круг жизненных явлений, о которых будет рассказано: дружба, выбор, взросление, честь, память. Она помогает читателю понять, о чём произведение в самом широком смысле.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выражает авторскую мысль и отношение к изображаемому. Она отвечает на вопрос, какой вывод писатель предлагает читателю и какую ценность считает важной.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конфликт соединяет героев, события и разные позиции. Благодаря ему замысел становится движением, а текст — не набором эпизодов, а напряжённой историей.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замысла к готовому тексту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автор шаг за шагом превращает мысль в цельное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литературного замысла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замечают в обычной жизни то, что другим кажется незаметным: разговоры, поступки, настроение улицы, случайную деталь. Из таких наблюдений рождается сюжет и узнаваемые герои.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впечатления тоже становятся материалом для книги. Но автор не пересказывает жизнь буквально: он отбирает главное, меняет порядок событий и превращает пережитое в художественный образ.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 жизни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и память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 создание произведения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один фактор создаёт текст: они работают вместе и поддерживают друг друга на разных этапах.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наблюдение и воображение, а завершённость произведению придают язык и редактирование.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 теме «Воплощение замысла»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750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автору нужен план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порядок событий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перепутать эпизоды и удерживать последовательность: сначала завязка, потом развитие действия, затем кульминация и развязка.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части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делится на смысловые части, план показывает, как они соединяются между собой и работают на общую мысль.
</a:t>
            </a:r>
            <a:endParaRPr lang="en-US" sz="1319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теряет героев
</a:t>
            </a:r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текстах план помогает следить за несколькими персонажами и линиями сюжета, чтобы важные события не остались без внимания.
</a:t>
            </a:r>
            <a:endParaRPr lang="en-US" sz="132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Упрощает работу над черновиком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готовым планом автору легче писать, сокращать лишнее и проверять, хватает ли всем эпизодам места в общей композиции.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306656"/>
            <a:ext cx="4166100" cy="9986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литературного воплощения замысла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помогает превратить мысль автора в понятный и выразительный текст.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задаёт направление, идея — смысл, а литературные приёмы делают замысел точным и запоминающимся.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и окончательный вариант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показывает первую попытку выразить замысел. В нём автор может переставлять эпизоды, менять слова, добавлять подробности и проверять, как работает каждый образ.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Окончательный вариант обычно точнее и стройнее: в нём лучше видны логика событий, характеры героев и смысл деталей, которые поддерживают главную мысль произведения.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правка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Правка убирает повторы и всё лишнее, чтобы текст звучал яснее. После сокращения повествование становится короче, точнее и легче для восприятия читателем.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одного слова может изменить весь оттенок фразы. Точный глагол, удачное сравнение или яркий эпитет делают образ живее и убедительнее.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правке автор проверяет композицию: достаточно ли сильна завязка, не слишком ли затянуты эпизоды, понятно ли развивается конфликт и логичен ли финал.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Исправления помогают не разрушить замысел, а раскрыть его полнее. Именно поэтому правка — важная часть литературного творчества, а не признак неудачи.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этапов проходит литературный текст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произведение, тем больше времени уходит на уточнение связей между эпизодами, героями и деталями. Самая длинная часть работы часто скрыта в переписывании.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проходит несколько последовательных стадий, а наибольшая нагрузка обычно приходится на черновик и правку.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презентации; относительная оценка этапов работы над текстом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превращает жизненный материал в художественный текст
</a:t>
            </a:r>
            <a:endParaRPr lang="en-US" sz="1961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наблюдения к завершённому произведению.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2075" y="1571326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313626"/>
            <a:ext cx="391500" cy="313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Воображение, знания и мастерство языка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соединяет разрозненные впечатления в новый мир текста. Даже реальный случай в литературе становится не копией жизни, а выразительной историей с собственным смыслом.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книги показывают, как одна тема может звучать по-разному. Читатель замечает приёмы, которые помогают автору создавать настроение, конфликт и запоминающиеся образы.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мастерство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 делает текст убедительным. Эпитеты, сравнения, метафоры, повтор и ритм фразы помогают передать характер героя, состояние и авторскую оценку.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раскрывает их возраст, настроение и отношения между ними. По короткой реплике часто понятно больше, чем по длинному описанию.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школьное сочинение превращает мысль в текст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точная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сочинение начинается с ясного понимания темы. Затем ученик отбирает только те примеры, которые действительно помогают раскрыть мысль, а не просто пересказывают текст.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аргументы и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важно связать наблюдения в единый ответ. Итоговый вывод не повторяет начало, а показывает, к чему приводит анализ героев, деталей и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литературное произведение убедительным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сильный сюжет не работает без точного языка и продуманной композиции. Читатель особенно ценит текст, где каждая часть поддерживает главную мысль.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ясная идея, стройная композиция, выразительный язык и завершённый финал: вместе они создают ощущение цельности.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презентации; оценка по ключевым признакам художественной убедительности
</a:t>
            </a:r>
            <a:endParaRPr lang="en-US" sz="12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воплощения замысла в литературе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 автор движется от первой мысли к завершённому тексту.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добавляет новую точность: от выбора материала до окончательной формы текста.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замысел меняется в процессе работы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набросок
</a:t>
            </a:r>
            <a:pPr algn="ct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фиксирует исходную мысль, но ещё не знает всех подробностей. На этом этапе заметны только основные герои, тема и возможный конфликт.
</a:t>
            </a:r>
            <a:endParaRPr lang="en-US" sz="1386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текстом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черновика появляются новые связи, лишние сцены и неясные места. Замысел уточняется, потому что текст подсказывает более точное решение.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Окончательная редакция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убирает лишнее, усиливает важные детали и завершает композицию. В результате произведение нередко заметно отличается от первоначального варианта.
</a:t>
            </a:r>
            <a:endParaRPr lang="en-US" sz="12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замысел звучит по-разному в разных жанрах
</a:t>
            </a:r>
            <a:endParaRPr lang="en-US" sz="2436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становится рассказом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автор показывает один важный эпизод и несколько ярких деталей, чтобы быстро раскрыть характер героя. Небольшой объём заставляет каждое слово работать на сюжет. Поэтому даже короткий текст может звучать очень сильно.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мысль превращается в стихотворение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главное — чувство, настроение и образ. События могут быть почти незаметны, но ритм, звук и повтор помогают читателю почувствовать переживание автора, будто он слышит его голос.
</a:t>
            </a:r>
            <a:endParaRPr lang="en-US" sz="937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спор героев становится пьесой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смысл раскрывается через диалог и действие на сцене. Персонажи говорят сами за себя, а читатель или зритель видит не описание, а живой спор, паузы и поступки.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читателя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текст, где начало сразу задаёт вопрос или конфликт. Читатель понимает, ради чего развивается действие, и следит за ним без потери интереса.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сильное впечатление производят яркие герои и точные детали. Одна реплика, жест или предмет могут раскрыть характер лучше длинного объяснения.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ценит логичный поворот событий, когда каждая сцена ведёт к следующей. Тогда произведение воспринимается как цельная история, а не набор эпизодов.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остаётся в памяти финал, который подводит итог и помогает понять главную мысль. Такой конец делает произведение завершённым и значимым.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замысел становится произведением благодаря труду автора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оживает, когда автор отбирает главное, выстраивает сюжет, создаёт героев и тщательно правит язык. Тогда мысль превращается в цельное произведение, которое хочется перечитывать и обсуждать.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2026-05-19T07:03:38Z</dcterms:created>
  <dcterms:modified xsi:type="dcterms:W3CDTF">2026-05-19T07:03:38Z</dcterms:modified>
</cp:coreProperties>
</file>