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пути промышленного развития: ключевые направления и итоги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изменила экономику, общество и политику Европы XVIII–XIX веков.
</a:t>
            </a:r>
            <a:endParaRPr lang="en-US" sz="2666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промышленной революции в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XVIII века большинство европейцев жили в деревнях и занимались земледелием. Внедрение паровых машин и фабричного производства в Великобритании положило начало широким изменениям, которые вскоре охватили Францию и Германию, меняя традиционный уклад жизни.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двигатель, разработанный Джеймсом Уаттом в 1769 году, позволил значительно увеличить производительность и заменить ручной труд машинным.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ткацкие станки, изобретённые в 1785 году, ускорили производство тканей, снизив затраты и увеличив объёмы выпуска на фабриках.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технологические достижения первой индустриализации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выплавки чугуна с помощью новых технологий, предложенных А. Дарби, способствовало развитию металлообрабатывающей промышленности и строительству фабричных машин.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Англии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Лондон, Манчестер и Бирмингем стали важнейшими центрами производства хлопка, металлов и угля в первой половине XIX века. Здесь строились большие фабрики с дымящими трубами и многочисленными рабочими.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хлопковой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мирового хлопкового производства приходилась на Великобританию. Это стимулировало развитие текстильной отрасли и торговли, что укрепляло экономическую позицию страны на мировой арене.
</a:t>
            </a:r>
            <a:endParaRPr lang="en-US" sz="88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фабрики-милл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Фабрики-миллы представляли собой большие производственные комплексы с использованием водяной или паровой тяги. Они символизировали новую эру в массовом производстве и освоении машинного труда.
</a:t>
            </a:r>
            <a:endParaRPr lang="en-US" sz="876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лидер промышленной революции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индустриализации по Европе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 — Великобритания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промышленной революции, внедрение ключевых технических инноваций и фабричного производства.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 — Бельгия и Франция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Перенятие инноваций, развитие металлургии и текстильной промышленности, активное строительство фабрик.
</a:t>
            </a:r>
            <a:endParaRPr lang="en-US" sz="1425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 — Германия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Стремительный рост промышленного производства, развитие машиностроения и химической индустрии, выход на мировой уровень.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— Россия и Италия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индустриальных технологий и рост железнодорожного строительства для объединения рынков.
</a:t>
            </a:r>
            <a:endParaRPr lang="en-US" sz="14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868468"/>
            <a:ext cx="4750071" cy="20759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индустриализации в Европе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рост промышленности, уровень урбанизации и ведущие отрасли основных европейских стран к 1900 году.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стремительный рост промышленности отмечен в Германии и Великобритании, где развивались разные ключевые отрасли.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индустриализации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трудились по 12–14 часов в день без отдыха, получая минимальную плату, что создавало тяжёлые условия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медицинской помощи и опасные производства приводили к частым травмам и болезням среди рабочих и их семей.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Многолюдные жилища на окраинах городов были без элементарных удобств: без водопровода, отопления, что усугубляло социальные проблемы.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и труда рабочих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социальных классов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буржуазия — владельцы фабрик и банков — стала ключевой экономической силой с большим влиянием в обществе.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класс сформировался из профессионалов и менеджеров, обеспечивая устойчивую связь между буржуазией и рабочими.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Пролетариат — новый рабочий класс — рос параллельно с развитием фабричного производства, что приводило к социальному напряжению.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классовое разделение изменило общественные и политические отношения, формируя новые социальные конфликты и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семье и традициях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производство вытесняло ремесленные профессии, меняя привычные занятия и уклад жизни семей.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дети начали работать на фабриках, что влияло на семейные роли и распределение обязанностей.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Заработная плата стала основным источником дохода, а досуг и семейные отношения адаптировались к новым условиям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изменение социальной структуры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1860-м годам открывались массовые школы для детей рабочих во Франции, Англии и Германии, что способствовало грамотности.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с 1870 года введено обязательное начальное образование для всех детей независимо от социального статуса.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среди молодёжи выросла с 30% до более 80%, повышая возможности участия в общественной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стало важным фактором социальной мобильности, помогая преодолевать классовые барьеры и расширять перспективы.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миграционные потоки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стимулировалась развитием фабрик и железных дорог, что ускорило процесс концентрации населения в городах с 15% до более 40% за век.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свидетельствует о масштабном переходе к индустриальному обществу, сопровождавшемся социальными и инфраструктурными вызовами.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 Европы, 19 век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промышленности вызвало значительное загрязнение воздуха в промышленных центрах, что ухудшило качество жизни горожан и повысило риск респираторных заболеваний.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недостаточное водоснабжение стали причинами распространения инфекций, включая холеру, что привело к высоким показателям смертности в густонаселённых районах.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 здоровье населения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санитарные реформы, включавшие создание систем водопровода и канализации, заложили основу для улучшения городского здоровья и чистоты к концу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 профсоюзы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союзы труда появились в Англии и Франции как ответ на тяжёлые условия труда, организовывая забастовки для защиты рабочих прав и сокращения рабочего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1833 года в Великобритании ограничили детский труд и ввели инспекторов, что стало важным шагом в улучшении производственной безопасности и условий труда.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активно требовали установления 10-часового рабочего дня, повышения заработной платы и улучшения условий труда на фабриках и заводах.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профсоюзы превратились в заметную политическую силу, влияющую на реформы и законодательство в индустриальных странах.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 и революций на социальные перемены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1799–1815: Наполеоновские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стимулировали реформы в управлении и экономике, способствуя модернизации в Германии, Италии и других странах.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1789–1799: Французская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свободы, равенства и гражданских прав оказали глубокое влияние, стимулируя политические и социальные преобразования в Европе.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войны способствовали отмене феодальных порядков и ускорили процесс формирования национальных государств и гражданского 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отрасли, такие как сталелитейная (компания «Круппа») и химическая промышленность (Байер, БАСФ), быстро развивались, привнося инновации в производство.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Электротехника с участием компаний Сименс и Эдисон стала основой технического прогресса, меняя способы коммуникаций и производства.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Капитализм усилил конкуренцию, способствовал созданию акционерных обществ и привлечению инвестиций для крупных индустриальных проектов.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экономики: новые индустрии и капитализм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революция и железные дороги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паровой тяги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паровой машины позволило создать мощные локомотивы, которые значительно ускорили перевозку грузов и пассажиров по железным дорогам.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железнодорожной сети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1870-м годам железнодорожные линии покрыли почти всю Европу, улучшая связи между промышленными центрами и портами для эффективной торговли.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либеральных идей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идеи стимулировали борьбу за гражданские права, ограничение монархической власти и формирование парламентских институтов.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законов расширяющих избирательное право и свободу прессы способствовало более активному участию общества в политической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организации и кружки реформаторов играли ключевую роль в продвижении реформ и модернизации европейских 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и коммунизм: ответ на вызовы индустриализации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Маркса и Энгельса легли в основу рабочего движения, пропагандируя социальную справедливость и права пролетариата.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«Манифеста коммунистической партии» в 1848 году стала значимым этапом в развитии политической идеологии рабочего класса.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Первого Интернационала в 1864 году объединило рабочие организации Европы, усиливая их влияние на политику.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и коммунистические движения получили поддержку среди трудящихся, формируя оппозицию капиталистической системе в ряде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стимулировало колониальные амбиции европейских держав, стремящихся к новым рынкам и ресурсам.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усилил конкурентные противоречия между Великобританией, Францией и Германией, обостряя политические отношения.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международные отношения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военно-политических союзов, таких как Тройственный союз и Антанта, подготовило почву для Первой мировой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развитие: основа современной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кардинально изменила европейское общество, положив начало научному прогрессу, социальным преобразованиям и развитию гражданских прав.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2026-05-11T00:06:45Z</dcterms:created>
  <dcterms:modified xsi:type="dcterms:W3CDTF">2026-05-11T00:06:45Z</dcterms:modified>
</cp:coreProperties>
</file>