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помогали друг другу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добрых поступках, помощи словом и делом.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поддерживают друг друга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легче справляться с делами дома, в школе, во дворе и в игре. Один добрый поступок часто вызывает ответную помощь, а в классе делает всех смелее, спокойнее и дружнее.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дома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 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убирать игрушки, складывать книжки и протирать стол. Такие дела занимают немного времени, зато в доме становится чище, а у взрослых остаётся больше сил на другие заботы.
</a:t>
            </a:r>
            <a:endParaRPr lang="en-US" sz="101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433198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на кухне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накрывать на стол, приносить салфетки или ставить чашки. Простая помощь делает семейный труд легче и показывает, что ребёнок умеет быть внимательным и аккуратным.
</a:t>
            </a:r>
            <a:endParaRPr lang="en-US" sz="101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018201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природе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цветов и уход за питомцем учат ответственности. Когда ребёнок не забывает о живом существе и о растениях, он привыкает замечать нужды тех, кто рядом.
</a:t>
            </a:r>
            <a:endParaRPr lang="en-US" sz="101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3603200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дети могут присмотреть за малышом, подать игрушку или позвать взрослого. Такая помощь спокойная и полезная: младшему безопаснее, а семье легче заниматься своими делами.
</a:t>
            </a:r>
            <a:endParaRPr lang="en-US" sz="1015" dirty="0"/>
          </a:p>
        </p:txBody>
      </p:sp>
      <p:sp>
        <p:nvSpPr>
          <p:cNvPr id="16" name="Text 6"/>
          <p:cNvSpPr txBox="1"/>
          <p:nvPr/>
        </p:nvSpPr>
        <p:spPr>
          <a:xfrm>
            <a:off x="4975425" y="4188194"/>
            <a:ext cx="3720300" cy="4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общая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маленькое дело важно: поднять упавшую вещь, убрать лишнее или помочь донести пакет. Из таких простых шагов складывается настоящая семейная поддержка.
</a:t>
            </a:r>
            <a:endParaRPr lang="en-US" sz="101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 помощь во дворе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5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соседи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выручают друг друга с тяжёлыми сумками, забытыми вещами и полезным советом. Вежливое приветствие и готовность помочь делают двор тёплым и спокойным местом.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234832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выручка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дети могут поднять рюкзак, подать упавший мяч или помочь найти потерянную игрушку. Такие поступки кажутся маленькими, но для другого человека они очень важны.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062910" y="3640725"/>
            <a:ext cx="26826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кому-то грустно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расстроился, можно позвать взрослого, посидеть рядом и не оставлять человека одного. Иногда спокойное присутствие помогает лучше, чем длинные объяснения.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школе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ученик забыл правило или не понял задание, одноклассник может тихо подсказать и показать нужное место в учебнике. Так учиться становится проще и не так страшно ошибиться.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одалживают карандаш, ластик или линейку. Эти мелочи спасают урок и показывают, что в классе можно рассчитывать друг на друга.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над задачей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ребята обсуждают задачу вдвоём или втроём, ответ находится быстрее. Каждый замечает что-то своё, а общая работа идёт веселее и увереннее.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новенького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Новому однокласснику особенно нужна поддержка: показать кабинет, рассказать правила и познакомить с ребятами. Тогда он чувствует себя не чужим, а своим.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893206"/>
            <a:ext cx="218700" cy="21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команда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договориться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помогает слушать других, не перебивать и выбирать удобный способ работы. Если договорились заранее, споров меньше, а результат получается аккуратнее.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делают задание вместе, каждый берёт часть работы. Так дело движется быстрее, а никто не остаётся перегруженным, как одинокий муравей с огромной крошкой.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читает, другой пишет, третий проверяет. У каждого есть полезная роль, и это важно: даже маленькая часть работы помогает всей группе добиться успеха.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обычно идёт быстрее, чем если каждый делает всё один. Когда силы сложены вместе, остаётся больше времени на отдых, игру и радость от результата.
</a:t>
            </a:r>
            <a:endParaRPr lang="en-US" sz="92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244266"/>
            <a:ext cx="4017300" cy="35543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 и старшим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Младшим детям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Малышам помогают завязать шнурки, открыть дверь, поднять портфель или понять задание. Такая помощь делает день спокойнее и учит старших быть внимательными.
</a:t>
            </a:r>
            <a:endParaRPr lang="en-US" sz="1245" dirty="0"/>
          </a:p>
        </p:txBody>
      </p:sp>
      <p:sp>
        <p:nvSpPr>
          <p:cNvPr id="13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старших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Старшим можно донести лёгкие вещи, подать воду или уступить место. Эти простые поступки показывают уважение и делают общение добрым и приятным.
</a:t>
            </a:r>
            <a:endParaRPr lang="en-US" sz="1245" dirty="0"/>
          </a:p>
        </p:txBody>
      </p:sp>
      <p:sp>
        <p:nvSpPr>
          <p:cNvPr id="14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сопровождение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показать дорогу, объяснить, где находится нужный кабинет, или подождать рядом. Небольшая помощь помогает человеку не растеряться.
</a:t>
            </a:r>
            <a:endParaRPr lang="en-US" sz="1245" dirty="0"/>
          </a:p>
        </p:txBody>
      </p:sp>
      <p:sp>
        <p:nvSpPr>
          <p:cNvPr id="15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разного возраста помогают друг другу без спешки и лишних слов, это выглядит естественно. Добро заметно не по громкости, а по заботе.
</a:t>
            </a:r>
            <a:endParaRPr lang="en-US" sz="12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доброе слово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770850" y="1802725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«У тебя получится» и «Я рядом» помогают человеку не сдаваться. Доброе слово словно маленький фонарик: в трудный момент с ним сразу светлее.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770850" y="2703349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кто-то волнуется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переживает перед ответом или игрой, спокойные слова уменьшают страх. Человек чувствует, что его понимают, и становится увереннее.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770850" y="3597750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вышло, полезно сказать: «Давай попробуем ещё раз». Такая поддержка помогает не грустить долго и снова взяться за дело.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помогают делом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113057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полезное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видна и в домашних, и в школьных делах: убрать после себя, протереть стол, сложить вещи. Маленькие действия тоже делают большой мир удобнее.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5449828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донести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пакет или коробка иногда оказываются тяжеловаты для одного человека. Если помочь донести их вместе, дело становится легче и безопаснее.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786605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нужным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поделиться водой, ластиком или местом на скамейке. Такой поступок помогает другому человеку здесь и сейчас, а не когда-нибудь потом.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123366" y="1871475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 и передать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Упавшие карандаши, книги или тетради лучше поднять и вернуть хозяину. Это быстрый поступок, который экономит время и бережёт чужие вещи.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60125" y="1871450"/>
            <a:ext cx="16014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Подать руку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споткнулся или несёт тяжёлые вещи, рука помощи нужна сразу. Один простой жест показывает внимание и готовность помочь без лишних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доброй помощи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22481" y="2265900"/>
            <a:ext cx="1569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Прежде чем помогать, нужно узнать, нужна ли помощь. Иногда человек справится сам, а иногда будет рад поддержке. Вежливый вопрос помогает не мешать.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668" y="2269070"/>
            <a:ext cx="15720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Действуй аккуратно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нужно спокойно и осторожно, чтобы не уронить, не сломать и не задеть другого. Доброе дело должно приносить пользу, а не новые неприятности.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22059" y="2269070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обижай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смеяться, дразнить или командовать, когда хочешь помочь. Настоящая помощь уважает человека и не делает его виноватым или неловким.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75630" y="2271608"/>
            <a:ext cx="15744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Зови взрослого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дело опасное, тяжёлое или требует взрослого решения, нужно сразу позвать учителя, родителей или другого взрослого. Это умно и безопасно.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помогает вся семья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когда всем нужна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кто-то заболел, семья особенно быстро собирается вместе. Один приносит воду и лекарства, другой готовит еду, третий убирает комнату и проветривает её. В такой работе видно, что забота складывается из простых полезных дел.
</a:t>
            </a:r>
            <a:endParaRPr lang="en-US" sz="1339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дела легче всей семьёй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переезда или ремонта у каждого находится своё дело. Кто-то складывает вещи в коробки, кто-то подписывает пакеты, а кто-то переносит лёгкие сумки и следит, чтобы ничего не потерялось. Общий труд помогает справиться без суеты и лишних переживаний.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трудный день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человеку достаточно, чтобы рядом кто-то просто посидел тихо и не торопил его. Спокойное присутствие помогает успокоиться, собраться с мыслями и почувствовать, что он не один.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предложить воду, салфетку или помощь взрослого. Такие простые действия показывают заботу и не требуют громких слов, зато сразу делают трудный день немного легче.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выслушать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человека внимательно слушают, ему становится спокойнее. Можно не перебивать, не смеяться и не спорить, а дать ему договорить. Это тоже настоящая помощь.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оставлять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расстроен или испуган, важно не уходить от него. Лучше позвать учителя, родителей или другого взрослого и оставаться рядом, пока не станет безопаснее и спокойнее.
</a:t>
            </a:r>
            <a:endParaRPr lang="en-US" sz="12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действует взаимопомощь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доброго дела: от замеченной трудности до благодарности и дружбы.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помощь объединяет людей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60125" y="1871450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доверие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помогает без насмешек и лишних слов, ему начинают доверять. Рядом с таким помощником спокойнее, потому что ясно: в трудный момент он не отвернётся.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43096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меньше ссор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доброй обстановке люди реже обижаются друг на друга. Если принято поддерживать, а не толкаться локтями, споры быстрее заканчиваются и настроение в коллективе не портится.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26063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легче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подсказкой, советом и общим решением задача становится понятнее. В классе, где помогают друг другу, дети смелее спрашивают и не так боятся ошибиться.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709012" y="1871475"/>
            <a:ext cx="2005500" cy="23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делает команду крепче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соединяет людей, как крепкая нитка соединяет бусины. У каждого свой характер и свои силы, но вместе они лучше справляются с делами и заботами.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650" y="1692439"/>
            <a:ext cx="2220933" cy="131217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4125" y="1692439"/>
            <a:ext cx="2220933" cy="131217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26600" y="1692439"/>
            <a:ext cx="2220933" cy="131217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книг и сказок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6197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друг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друзья часто отправляются в дорогу вместе. Один идёт впереди, другой поддерживает сзади, и даже трудный путь становится легче, когда рядом есть товарищ. Такие истории учат не бросать друга, если стало страшно или трудно.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14450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сильнее страха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рассказах герой не побеждает один, а действует вместе с друзьями. Кто-то делится последним куском хлеба, кто-то прикрывает слабого, а кто-то подаёт руку в нужный момент. Так смелость растёт из взаимной поддержки.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66925" y="3076250"/>
            <a:ext cx="213613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урок доброты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сказок напоминают: помогать можно не только силой, но и вниманием, терпением и верностью. Когда персонажи выручают друг друга, история становится радостнее, а читателю понятно, что доброе дело почти всегда возвращается добром.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и показная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111624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начинается с внимательного взгляда. Человек видит, что друг устал, расстроен или не справляется, и замечает это не ради похвалы, а по доброте.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4203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сделать полезное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выбирают то, что действительно поможет: подать руку, принести воду, убрать вещи или позвать взрослого. Важно, чтобы дело было спокойным и нужным.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836791" y="1778551"/>
            <a:ext cx="1794798" cy="1242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помощь настоящая, человеку сразу лучше: он успокаивается, улыбается или справляется с задачей. Именно это и показывает, что доброе дело было не показным.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мешает помогать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975425" y="184820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торопится, он может не заметить, что рядом кому-то трудно. Из-за спешки добрый поступок откладывается, хотя иногда на помощь нужно всего несколько секунд.
</a:t>
            </a:r>
            <a:endParaRPr lang="en-US" sz="1245" dirty="0"/>
          </a:p>
        </p:txBody>
      </p:sp>
      <p:sp>
        <p:nvSpPr>
          <p:cNvPr id="12" name="Text 3"/>
          <p:cNvSpPr txBox="1"/>
          <p:nvPr/>
        </p:nvSpPr>
        <p:spPr>
          <a:xfrm>
            <a:off x="4975425" y="2577242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Равнодушие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думать только о себе, легко пройти мимо чужой беды. Равнодушие делает человека невнимательным, а простое участие помогает увидеть, что кому-то нужна поддержка.
</a:t>
            </a:r>
            <a:endParaRPr lang="en-US" sz="1245" dirty="0"/>
          </a:p>
        </p:txBody>
      </p:sp>
      <p:sp>
        <p:nvSpPr>
          <p:cNvPr id="13" name="Text 4"/>
          <p:cNvSpPr txBox="1"/>
          <p:nvPr/>
        </p:nvSpPr>
        <p:spPr>
          <a:xfrm>
            <a:off x="4975425" y="3306290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ребята боятся сделать что-то не так и поэтому ничего не предлагают. Но вежливый вопрос «Тебе помочь?» часто уже сам по себе открывает путь к доброму делу.
</a:t>
            </a:r>
            <a:endParaRPr lang="en-US" sz="1245" dirty="0"/>
          </a:p>
        </p:txBody>
      </p:sp>
      <p:sp>
        <p:nvSpPr>
          <p:cNvPr id="14" name="Text 5"/>
          <p:cNvSpPr txBox="1"/>
          <p:nvPr/>
        </p:nvSpPr>
        <p:spPr>
          <a:xfrm>
            <a:off x="4975425" y="4035333"/>
            <a:ext cx="3720300" cy="6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справиться 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хочется всё делать самому и не принимать помощь. Но вместе можно справиться быстрее, а ещё легче понять, что рядом есть люди, готовые поддержать.
</a:t>
            </a:r>
            <a:endParaRPr lang="en-US" sz="124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1875" y="1244823"/>
            <a:ext cx="8522400" cy="22055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добрые дела каждый день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7147028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Делиться добротой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достаточно улыбки, доброго слова и готовности помочь без просьбы. Маленькие добрые дела быстро становятся привычкой и делают дружбу крепче.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5461972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внимательным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подержать дверь, поднять упавший мяч или убрать мусор после отдыха. Такие поступки незаметны, но именно из них складывается хороший день.
</a:t>
            </a:r>
            <a:endParaRPr lang="en-US" sz="1071" dirty="0"/>
          </a:p>
        </p:txBody>
      </p:sp>
      <p:sp>
        <p:nvSpPr>
          <p:cNvPr id="15" name="Text 4"/>
          <p:cNvSpPr txBox="1"/>
          <p:nvPr/>
        </p:nvSpPr>
        <p:spPr>
          <a:xfrm>
            <a:off x="3776906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дома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тоже есть простые дела: убрать игрушки, протереть стол, полить цветы или покормить питомца. Когда каждый делает свою часть, у взрослых остаётся меньше хлопот.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2091829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товарища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друг упал или расстроился, важно подать руку, помочь встать и сказать что-то доброе. После этого становится легче и не так обидно.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06750" y="3640725"/>
            <a:ext cx="15984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Помочь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собрать тетради, передать карандаш или подсказать страницу в учебнике. Такие маленькие действия занимают минуту, но делают урок спокойнее и дружнее для всех.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770850" y="1354968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простые слова благодарности — «спасибо» и «мне было приятно». Они показывают, что помощь заметили и оценили, а добрый поступок не прошёл зря.
</a:t>
            </a:r>
            <a:endParaRPr lang="en-US" sz="1150" dirty="0"/>
          </a:p>
        </p:txBody>
      </p:sp>
      <p:sp>
        <p:nvSpPr>
          <p:cNvPr id="11" name="Text 3"/>
          <p:cNvSpPr txBox="1"/>
          <p:nvPr/>
        </p:nvSpPr>
        <p:spPr>
          <a:xfrm>
            <a:off x="770850" y="2255592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Ответить добром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благодарность выражают делом: помогают в ответ, подают нужную вещь или делятся временем. Так доброта не заканчивается на одном поступке, а продолжается дальше.
</a:t>
            </a:r>
            <a:endParaRPr lang="en-US" sz="1150" dirty="0"/>
          </a:p>
        </p:txBody>
      </p:sp>
      <p:sp>
        <p:nvSpPr>
          <p:cNvPr id="12" name="Text 4"/>
          <p:cNvSpPr txBox="1"/>
          <p:nvPr/>
        </p:nvSpPr>
        <p:spPr>
          <a:xfrm>
            <a:off x="770850" y="3149993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Порадовать знаком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рисунок, записка или небольшая открытка тоже говорят о благодарности. Такие знаки особенно приятны, потому что сделаны от души и остаются в памяти.
</a:t>
            </a:r>
            <a:endParaRPr lang="en-US" sz="1150" dirty="0"/>
          </a:p>
        </p:txBody>
      </p:sp>
      <p:sp>
        <p:nvSpPr>
          <p:cNvPr id="13" name="Text 5"/>
          <p:cNvSpPr txBox="1"/>
          <p:nvPr/>
        </p:nvSpPr>
        <p:spPr>
          <a:xfrm>
            <a:off x="770850" y="4046986"/>
            <a:ext cx="39249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Сделать помощь привычкой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людей благодарят, им хочется помогать снова. Так добро становится привычным делом, а в классе, дома и во дворе появляется больше тепла и дружелюбия.
</a:t>
            </a:r>
            <a:endParaRPr lang="en-US" sz="11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начинается с маленького шага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можно дома, в школе, во дворе и в трудный момент. Доброе слово, полезное дело и общая работа делают людей ближе, а мир вокруг — спокойнее и радостнее.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2026-05-26T05:14:50Z</dcterms:created>
  <dcterms:modified xsi:type="dcterms:W3CDTF">2026-05-26T05:14:50Z</dcterms:modified>
</cp:coreProperties>
</file>