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числительное: что это и зачем изучать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помогает точно назвать количество, порядок и числовые данные.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в системе частей речи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 отвечает на вопросы сколько? и какой по счёту? Оно точно называет количество, порядок, дату, время и номер, поэтому часто встречается в учебной речи и повседневных текстах.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31" y="1487300"/>
            <a:ext cx="200288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725" y="1473000"/>
            <a:ext cx="22920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275" y="3253685"/>
            <a:ext cx="242100" cy="193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имён числительных по значению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называют точное количество предметов или явлений: один, пять, двадцать. Они особенно часто встречаются в задачах, измерениях, датах и других сообщениях, где важна точность.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обозначают часть целого: одна вторая, три четвёртых, две пятых. Они нужны, когда предмет делят на равные части или называют долю от целого.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показывают место предмета по счёту: первый, пятый, десятый. Такие слова помогают обозначать очередность, номер страницы, урока, дома или этапа работы.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числительные называют несколько предметов как одно целое: двое, трое, пятеро. Их употребляют, когда важно подчеркнуть общность группы, а не просто число предметов.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разряды и их значения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каждый разряд числительного связан со своим способом обозначения числа.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помогает сразу понять значение числительного и выбрать его правильное употребление в речи.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«Имя числительное»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 встречает числительные каждый день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дневнике и расписании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первой странице дневника, в расписании и в номерах кабинетов числительные встречаются почти ежедневно. Они помогают быстро ориентироваться в учебном дне: понять, какой урок идёт, где проходит занятие и какое число стоит в записи.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и измерениях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математике и на уроках окружающего мира числительные нужны постоянно: 3 минуты, 2 километра, 6 класс, 12 сентября. Такие записи делают информацию точной, а условие задачи — понятным и удобным для решения.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Простые, сложные и составные числительные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0987" y="1351350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числительные состоят из одного слова: шесть, сорок, второй. Их легко узнать по цельной форме и по тому, что каждое слово обозначает одно числовое значение.
</a:t>
            </a:r>
            <a:endParaRPr lang="en-US" sz="1388" dirty="0"/>
          </a:p>
        </p:txBody>
      </p:sp>
      <p:sp>
        <p:nvSpPr>
          <p:cNvPr id="10" name="Text 3"/>
          <p:cNvSpPr txBox="1"/>
          <p:nvPr/>
        </p:nvSpPr>
        <p:spPr>
          <a:xfrm>
            <a:off x="510987" y="24879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числительные часто образованы от двух основ и пишутся слитно: пятьдесят, восемьсот. При разборе важно не считать их составными только из-за внешней длины слова.
</a:t>
            </a:r>
            <a:endParaRPr lang="en-US" sz="1388" dirty="0"/>
          </a:p>
        </p:txBody>
      </p:sp>
      <p:sp>
        <p:nvSpPr>
          <p:cNvPr id="11" name="Text 4"/>
          <p:cNvSpPr txBox="1"/>
          <p:nvPr/>
        </p:nvSpPr>
        <p:spPr>
          <a:xfrm>
            <a:off x="510987" y="36245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слов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 включают несколько слов: двадцать три, триста сорок пять, сто двадцать первый. Чтобы определить их тип, нужно посчитать именно слова, а не буквы или слоги.
</a:t>
            </a:r>
            <a:endParaRPr lang="en-US" sz="13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 числительного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нужны, чтобы правильно провести морфологический разбор и не перепутать числительное с другими частями речи.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полного разбора нужно определить не только значение, но и форму, падеж и другие доступные признаки.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морфологии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морфологического разбора числительного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 разборе слова в предложении.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числительные по падежам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числительные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числительные тоже склоняются: пятидесяти, восьмьюдесятью, тремястами. Ошибки часто возникают в середине слова, поэтому полезно проговаривать форму целиком и проверять каждую часть.
</a:t>
            </a:r>
            <a:endParaRPr lang="en-US" sz="1322" dirty="0"/>
          </a:p>
        </p:txBody>
      </p:sp>
      <p:sp>
        <p:nvSpPr>
          <p:cNvPr id="9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изменяются как прилагательные: первый, первого, первому. Это помогает согласовывать их с существительными и правильно строить словосочетания в тексте и в ответе.
</a:t>
            </a:r>
            <a:endParaRPr lang="en-US" sz="1322" dirty="0"/>
          </a:p>
        </p:txBody>
      </p:sp>
      <p:sp>
        <p:nvSpPr>
          <p:cNvPr id="10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изменяются по падежам: пять, пяти, пятью. При письме важно следить за окончаниями, потому что именно они показывают нужную форму слова в предложении.
</a:t>
            </a:r>
            <a:endParaRPr lang="en-US" sz="13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числительного «тринадцать»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4782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слова — тринадцать. Она совпадает с формой именительного падежа и служит отправной точкой для морфологического разбора, как и у многих количественных числительных.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46865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и 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значению это количественное числительное, по строению — простое. Оно состоит из одного слова, поэтому при разборе не относится ни к сложным, ни к составным формам.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6894875" y="1550057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тринадцать обычно связано с существительным и может входить в состав подлежащего, дополнения или определения. Для точного разбора важно смотреть на контекст, а не только на само слово.
</a:t>
            </a:r>
            <a:endParaRPr lang="en-US" sz="1116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 и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Тринадцать — имя числительное, потому что обозначает целое количество и отвечает на вопрос сколько? В речи оно помогает точно назвать число предметов без лишних пояснений.
</a:t>
            </a:r>
            <a:endParaRPr lang="en-US" sz="12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числительных в учебных примерах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чаще всего встречаются формы, связанные с подсчётом, измерением и обозначением результатов.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лидируют по частоте, потому что они нужны для точной передачи числа и количества.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примеры, приведённые в материалах презентации; дата не указана.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пишутся сложные и составные числительные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числительные пишутся слитно и обычно образованы одним словом: шестьдесят, девяносто, семьсот. Их написание нужно запомнить.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 состоят из нескольких слов и пишутся раздельно: сто двадцать семь, две тысячи двадцать четыре. Каждое слово сохраняет своё написание.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порядковые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составных порядковых числительных изменяется только последнее слово: двести тридцать первый, двести тридцать первого. Остальная часть формы остаётся неизменной.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872064"/>
            <a:ext cx="4782600" cy="20466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формы числительных и их написание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формы, которые чаще всего вызывают ошибки при письме и разборе.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Нестандартные формы требуют особого внимания: важно проверять падеж, разряд и написание каждого слова.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презентации, на основе школьных примеров употребления.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числительного с существительным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5325" y="2322200"/>
            <a:ext cx="4217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2, 3, 4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числительных два, три, четыре существительное обычно ставится в родительном падеже единственного числа: два карандаша, три окна, четыре ученика. Такая форма помогает точно выразить количество.
</a:t>
            </a:r>
            <a:endParaRPr lang="en-US" sz="1322" dirty="0"/>
          </a:p>
        </p:txBody>
      </p:sp>
      <p:sp>
        <p:nvSpPr>
          <p:cNvPr id="9" name="Text 3"/>
          <p:cNvSpPr txBox="1"/>
          <p:nvPr/>
        </p:nvSpPr>
        <p:spPr>
          <a:xfrm>
            <a:off x="4651570" y="2322200"/>
            <a:ext cx="4217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5 и 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числительных пять и больше существительное чаще употребляется в родительном падеже множественного числа: пять книг, семь тетрадей, двадцать учеников. Это правило важно для грамотного построения словосочетаний.
</a:t>
            </a:r>
            <a:endParaRPr lang="en-US" sz="13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в предложении: путь от формы к роли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определить значение, грамматические признаки и синтаксическую функцию числительного.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числительных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0987" y="1351350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связана с неверной формой существительного: говорят два книг вместо правильно две книги. Нужно проверять, какой падеж и число требуются после числительного.
</a:t>
            </a:r>
            <a:endParaRPr lang="en-US" sz="1388" dirty="0"/>
          </a:p>
        </p:txBody>
      </p:sp>
      <p:sp>
        <p:nvSpPr>
          <p:cNvPr id="10" name="Text 3"/>
          <p:cNvSpPr txBox="1"/>
          <p:nvPr/>
        </p:nvSpPr>
        <p:spPr>
          <a:xfrm>
            <a:off x="510987" y="24879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порядковые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составных порядковых числительных нельзя пропускать нужные окончания: правильно тысяча девятьсот восьмой, а не тысяча девятьсот восемь. Изменяется последняя часть, а не всё выражение целиком.
</a:t>
            </a:r>
            <a:endParaRPr lang="en-US" sz="1332" dirty="0"/>
          </a:p>
        </p:txBody>
      </p:sp>
      <p:sp>
        <p:nvSpPr>
          <p:cNvPr id="11" name="Text 4"/>
          <p:cNvSpPr txBox="1"/>
          <p:nvPr/>
        </p:nvSpPr>
        <p:spPr>
          <a:xfrm>
            <a:off x="510987" y="36245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частей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числительные смешивают с прилагательными. Слово первый — числительное, а двойной — прилагательное. Для различения важно смотреть на значение и вопрос, который задаётся к слову.
</a:t>
            </a:r>
            <a:endParaRPr lang="en-US" sz="13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 учебных предметах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Математика: точность в каждом числе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математики числительные нужны постоянно: они помогают записывать ответы, измерения и результаты действий. В задачах важно не только вычислить число, но и правильно оформить его в записи, не перепутав падеж и форму.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География: расстояния и 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и в учебнике географии числительные обозначают километры, высоту, количество объектов и стороны света. Без них невозможно точно прочитать масштаб, сравнить расстояния и назвать числовые характеристики территории.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История: даты и 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истории числительные помогают обозначать годы, века и последовательность событий. Дата 1812 год сразу связывает число с конкретным историческим фактом, а порядковые числительные показывают место события в ряду.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имени числительного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что обозначает слово: количество предметов, порядок при счёте, часть целого или группу как одно целое. Это помогает сразу понять разряд числительного.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задайте правильный вопрос: сколько? или какой по счёту? По вопросу легче отличить числительное от близких по смыслу слов и не ошибиться в разборе.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установите начальную форму и отметьте, простое слово перед вами, сложное или составное. Для разбора это важный постоянный признак.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4. Синтаксическая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определите падеж, род и число, если они есть, а затем укажите роль в предложении. Такой порядок делает разбор точным и полным.
</a:t>
            </a:r>
            <a:endParaRPr lang="en-US" sz="11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756016"/>
            <a:ext cx="4782600" cy="2278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морфологического разбора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напоминает последовательность действий при разборе имени числительного.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соблюдать последовательность, разбор получается полным: сначала значение и форма, затем признаки и синтаксическая функция.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морфологического разбора, изложенный в материалах презентации.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 имени числительном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 помогает точно называть количество, порядок и часть целого. Если знать разряды, формы и правила связи с существительным, морфологический разбор становится понятным и надёжным.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2026-05-28T04:16:11Z</dcterms:created>
  <dcterms:modified xsi:type="dcterms:W3CDTF">2026-05-28T04:16:11Z</dcterms:modified>
</cp:coreProperties>
</file>