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по-разному — от растений до других существ.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питания животных: основные темы и обзор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в жизни животных и экосистемы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даёт животным энергию для роста и движения и определяет их место в пищевой цепи. Строение зубов и органов зависит от рациона. Разнообразие питания поддерживает баланс природы и устойчивость экосистем.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Травоядные: ключевые особенности и примеры
</a:t>
            </a:r>
            <a:endParaRPr lang="en-US" sz="2688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травоядных включает разнообразие растительной пищи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предпочитают листья, траву, семена и плоды. Например, слоны и коровы питаются большим количеством растительности, что требует особых приспособлений для переваривания.
</a:t>
            </a:r>
            <a:endParaRPr lang="en-US" sz="150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травоядных помогает эффективно перерабатывать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жевательные зубы и длинный кишечник позволяют травоядным переваривать клетчатку. Крупные размеры тела способствуют хранению энергии и поддержке работы пищеварительной системы.
</a:t>
            </a:r>
            <a:endParaRPr lang="en-US" sz="13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травоядных животных разнообразны и распространены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типичным представителям относятся овцы, козы и зайцы. Все они демонстрируют приспособления к растительной пище и специфические повадки, связанные с добычей корма.
</a:t>
            </a:r>
            <a:endParaRPr lang="en-US" sz="150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питании травоядных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ежедневно поглощает до 200 кг растений, а корова — около 70 кг. Зайцы питаются побегами и листьями, а зимой грызут кору деревьев для выживания.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часто проводят большую часть суток в поисках и поедании пищи из-за низкой энергетической ценности растительного рациона, что требует длительного времени на переваривание.
</a:t>
            </a:r>
            <a:endParaRPr lang="en-US" sz="118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Волки, львы и тигры питаются мясом других животных. Их рацион высококалориен и содержит необходимые для роста белки и жиры.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ищут богатую белками добычу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клыки и резцы позволяют разрывать добычу, а развитые органы чувств — эффективно её обнаруживать. Охота требует скорости и ловкости.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хищников приспособлена к охоте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часто охотятся стаей, координируя усилия, а другие хищники, например лисы, предпочитают скрытность и внезапные атаки для поимки добычи.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охоте проявляет командную работу и хитрость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Хищники: охота и особенности питания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поведения хищных млекопитающих
</a:t>
            </a:r>
            <a:endParaRPr lang="en-US" sz="259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Волки охотятся в стаях, что позволяет им догонять крупных животных, таких как лоси и зайцы, успешно справляясь с добычей благодаря совместной работе и координации.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Тигры способны съесть до 30 кг мяса за один приём пищи, а львы делят добычу внутри прайда, что укрепляет социальные связи и поддерживает общую защиту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суточного рациона животных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травоядные нуждаются в гораздо большем объёме пищи, чем хищники, из-за различной калорийности рациона.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питательная растительная пища требует увеличенного потребления, тогда как хищники получают энергию из концентрированного мяса.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животные: питание и адаптации
</a:t>
            </a:r>
            <a:endParaRPr lang="en-US" sz="3025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используют разнообразные источники пищи
</a:t>
            </a:r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 свиньи питаются растениями и животной пищей, что позволяет им выживать в разных условиях и средах обитания.
</a:t>
            </a:r>
            <a:endParaRPr lang="en-US" sz="1658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рациона зависит от сезона и доступности еды
</a:t>
            </a:r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всеядных меняется с временем года: летом больше ягод и фруктов, зимой — насекомых, мелких животных и остатков.
</a:t>
            </a:r>
            <a:endParaRPr lang="en-US" sz="165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система отражает их универсальное питание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имеют и жевательные зубы для измельчения растений, и острые клыки для разрывания мяса, что обеспечивает адаптацию к разным видам корма.
</a:t>
            </a:r>
            <a:endParaRPr lang="en-US" sz="150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зубов у травоядных, хищников и всеядных
</a:t>
            </a:r>
            <a:endParaRPr lang="en-US" sz="3141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Хищники имеют острые клыки и резцы для разрывания и удержания добычи, в то время как всеядные совмещают оба типа зубов, приспосабливаясь к разным источникам пищи.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Травоядные обладают плоскими широкими зубами, которые эффективно перемалывают жесткую растительную пищу и способствуют качественному её перевариванию.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276" y="1676050"/>
            <a:ext cx="4540748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рациона и зубных особенностей разных животных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типом питания и строением зубов у ключевых представителей животного мира.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зубной системы строго связано с типом потребляемой пищи и способом её обработки.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издательство "Просвещение"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обитают на теле или внутри других животных, используя их ресурсы для питания. Например, блохи питаются кровью, а глисты — пищей, уже переваренной хозяином. Для закрепления у них есть специальные приспособления, позволяющие удерживаться на хозяине.
</a:t>
            </a:r>
            <a:endParaRPr lang="en-US" sz="1097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паразиты живут на хозяевах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паразитов развиты органы для всасывания питательных веществ прямо из тела хозяина. Ленточный червь имеет плоское тело и крючья, которые помогают прикрепиться к кишечнику. Эти адаптации обеспечивают их успешное выживание в теле другого организма.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анатомии паразитов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как способ питания животных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Опылители: питание и роль в природе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жуки питаются сладким нектаром цветов, насыщенным сахарами. У них развиты длинные хоботки или язычки, позволяющие добывать нектар из цветков с разной формой.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Питаясь нектаром, опылители переносят пыльцу с одного цветка на другой. Это способствует оплодотворению и размножению растений, что важно для поддержания экосистем и сельского хозяйства.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птицы: рацион и приспособления
</a:t>
            </a:r>
            <a:endParaRPr lang="en-US" sz="3059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сов и соколов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охотятся в основном ночью на мышей и небольших птиц, используя острое зрение и бесшумный полёт. Соколы ловят добычу в полёте, демонстрируя молниеносную скорость и точность охоты.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когтей и клюва
</a:t>
            </a:r>
            <a:pPr algn="l" indent="0" marL="0">
              <a:lnSpc>
                <a:spcPct val="90000"/>
              </a:lnSpc>
              <a:buNone/>
            </a:pPr>
            <a:r>
              <a:rPr lang="en-US" sz="16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хищных птиц когти мощные и острые, чтобы схватывать добычу, а крючковатый клюв помогает разрывать её тело. Эти приспособления делают их эффективными охотниками.
</a:t>
            </a:r>
            <a:endParaRPr lang="en-US" sz="1614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пищи в гнездо
</a:t>
            </a:r>
            <a:pPr algn="l" indent="0" marL="0">
              <a:lnSpc>
                <a:spcPct val="90000"/>
              </a:lnSpc>
              <a:buNone/>
            </a:pPr>
            <a:r>
              <a:rPr lang="en-US" sz="159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переносить пойманную добычу в гнездо, обеспечивая корм своими птенцам. Они используют когти или клюв, чтобы удержать и донести пищу на большие расстояния.
</a:t>
            </a:r>
            <a:endParaRPr lang="en-US" sz="159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животные и их пищевые предпочтения
</a:t>
            </a:r>
            <a:endParaRPr lang="en-US" sz="3038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активно охотятся на рыбу, используя эхолокацию для обнаружения добычи в воде. Акулы питаются разными морскими животными, включая рыбу и моллюсков, используя острые зубы для захвата.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Киты-усачи фильтруют из воды планктон с помощью специальных пластин — усов. Разные рыбы предпочитают либо водоросли, либо мелких беспозвоночных, что отражает разнообразие их пищевых стратегий.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используют длинные хоботки, чтобы пить нектар из цветов. Это позволяет им получать необходимую энергию из сахаров и участвовать в опылении растений.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сладкий нектар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Мухи питаются жидкими веществами, всасывая их через губы. Они часто питаются соками растений или остатками пищи, используя уникальную структуру ротового аппарата.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Мухи и всасывание жидкости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жуки, называемые грызущими, питаются листьями и древесиной. Их мощные челюсти приспособлены для пережёвывания твёрдых растительных тканей.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Жуки-гризуны и растительная пища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разнообразие способов питания
</a:t>
            </a:r>
            <a:endParaRPr lang="en-US" sz="30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наблюдения за питанием домашних животных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Улитки предпочитают листья растений и салат, медленно передвигаясь по ним, оставляя за собой след. 2. Кошки проявляют охотничье поведение, охотно поедая мясо или рыбу и избегая растительной пищи.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Попугаи выбирают зерно и фрукты, проявляя индивидуальный вкус и последовательность в кормлении. 2. Наблюдения за кормлением показывают разнообразие предпочтений у домашних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и путь пищи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желудков у различных животных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питанием и средой обитания
</a:t>
            </a:r>
            <a:endParaRPr lang="en-US" sz="3109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чаще обитают на лугах и в степях, где много растений для их питания. Эти места обеспечивают им постоянный доступ к пище и позволяют выживать большими стадами.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выбирают леса, саванны или тундру, где водятся их жертвы. Водные животные живут в реках и морях, приспосабливаясь к условиям водной среды и типу пищи.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способы питания у уникальных животных
</a:t>
            </a:r>
            <a:endParaRPr lang="en-US" sz="2397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Панды и их бамбуковый рацион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Панды питаются почти исключительно побегами бамбука, который содержит мало питательных веществ. Из-за этого они проводят много времени на поедании больших количеств бамбука, чтобы получить достаточно энергии.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огурцы и фильтрация органики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огурцы собирают пищу, фильтруя ил и песок с помощью специальных щупалец. Они извлекают из осадков органические частицы, обеспечивая себя питательными веществами в морской среде.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Муравьеды и их липкий язык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Муравьеды используют длинный липкий язык, чтобы добывать муравьёв и термитов из узких ходов. Это уникальное приспособление позволяет им эффективно питаться насекомыми, недоступными другим животным.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способов питания в животном мире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питания у животных формирует их поведение и приспособления. Это помогает поддерживать экологический баланс и обогащает биологические сообщества, делая природу устойчивой и гармоничной.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2026-05-09T08:53:17Z</dcterms:created>
  <dcterms:modified xsi:type="dcterms:W3CDTF">2026-05-09T08:53:17Z</dcterms:modified>
</cp:coreProperties>
</file>