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их значение для жизни на Земле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 и поддерживают жизнь на нашей планете.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растения? Их роль и история в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появились около 500 миллионов лет назад и обеспечивают кислород благодаря фотосинтезу. В мире насчитывается более 380 тысяч видов, от мхов до цветковых.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растений: сосудистые и несосудистые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растения: строение и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растения имеют сложные органы — корни, стебли и листья. К ним относятся папоротники, хвойные и цветковые, которые эффективно транспортируют воду и питательные вещества по телу.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Несосудистые растения: особенности и место обитания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печёночники не имеют настоящих корней и живут в влажных местах. Они поглощают воду напрямую через листья и часто создают плотный зелёный покров на земле.
</a:t>
            </a:r>
            <a:endParaRPr lang="en-US" sz="12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процесс, питающий жизнь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солнечный свет в энергию, синтезируя глюкозу из углекислого газа и воды. Этот процесс важен для выделения кислорода, необходимого живым организмам.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– фабрики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 клеток растения, где расположены пигменты, улавливающие свет. Именно там происходит преобразование энергии светила в химическую.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растения и их функции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почве, всасывает воду и минеральные вещества, обеспечивая питание.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надземную часть, транспортирует воду и питательные вещества между корнями и листьями.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главный орган фотосинтеза, они преобразуют солнечный свет в энергию и выделяют кислород.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ответственны за размножение, а плоды защищают семена и способствуют их распространению.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функций листьев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листья
</a:t>
            </a:r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могут быть простыми – цельными, или сложными – с несколькими листочками. Это разнообразие помогает растениям эффективно адаптироваться к разным условиям.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листьев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листья бывают округлыми, ланцетными или игольчатыми. Такая вариативность связана с климатическими особенностями и образом жизни растений.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листьев суккулентов и кактусов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суккулентов листья толстые и мясистые для накопления воды. У кактусов листья преобразованы в колючки, которые защищают растение от животных и уменьшают испарение.
</a:t>
            </a:r>
            <a:endParaRPr lang="en-US" sz="9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голосеменных и покрытосеменных растений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голосеменными и покрытосеменными по ключевым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значительно разнообразнее и распространены шире, чем голосеменные.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ботанических исследовательских обзоров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размножения растений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при помощи клубней, усов или луковиц, позволяя растениям быстро распространяться.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практического размножения: проросток подсолнечника из семени и размножение фиалки с помощью листа.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семена у цветковых и хвойных, а также через споры у мхов и папоротников.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цветкового растения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семени до нового растения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растений: минеральные вещества и вода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и элементов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впитывают воду и необходимые минеральные соли через корни, среди которых особенно важны азот, фосфор и калий. Эти вещества обеспечивают здоровье и рост растения.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дефицита питательных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этих элементов приводит к пожелтению листьев, ослаблению роста и снижению урожайности. Правильное питание — основа успешного развития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различных растений в производстве кислорода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растений, цианобактерии в океанах играют важную роль в формировании кислородного баланса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и леса вместе обеспечивают почти весь кислород, поддерживая жизнь на Земле.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Environment, 2022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услуги: роль растений в природе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выполняют функцию естественного фильтра воздуха, задерживая пыль и поглощая вредные вещества, улучшая качество атмосферы.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удерживают влагу и препятствуют вымыванию почвы, обеспечивая её плодородие и предотвращая эрозию в природных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растительности создаёт тень и укрытие для многих видов животных, поддерживая биоразнообразие и устойчивость экосистем.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являются базою пищевых цепей, обеспечивая пищу и источник лекарств для людей и диких животных.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Растения-рекордсмены: удивительные факты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– гигант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 — самые высокие деревья на Земле, достигающие высоты до 115 метров. Их могучие стволы и вечнозеленая листва создают уникальные леса Северной Америки.
</a:t>
            </a:r>
            <a:endParaRPr lang="en-US" sz="1325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Мафусаил — свидетель тысячелетий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Мафусаил живёт почти 4800 лет и считается самым старым живым организмом на планете. Эти деревья сохраняют историю климата и экологии в своих кольцах.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Цветок-гигант раффлезия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Рафлезия — растение с крупнейшим цветком диаметром до 100 см. Оно паразитирует на корнях других растений и выделяет неприятный запах для привлечения опылителей.
</a:t>
            </a:r>
            <a:endParaRPr lang="en-US" sz="13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Растения-паразиты: кто они и как живут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– оплетатель живых стеблей
</a:t>
            </a:r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обвивает другие растения своими тонкими стеблями, используя их соки для питания. Это сильно ослабляет «хозяина», снижая его развитие и урожайность.
</a:t>
            </a:r>
            <a:endParaRPr lang="en-US" sz="100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– паразит на деревьях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поселяется на ветвях деревьев, не имея собственных корней в земле. Она высасывает воду и питательные вещества, что может приводить к ослаблению или гибели дерева.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Заразиха – паразит злаков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Заразиха поражает злаковые культуры, питаясь за счёт корней хозяина. Отсутствие хлорофилла вынуждает её жить за счёт других растений, что наносит вред урожаю.
</a:t>
            </a:r>
            <a:endParaRPr lang="en-US" sz="11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672" y="1779938"/>
            <a:ext cx="452396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584" y="1779938"/>
            <a:ext cx="63746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комнатных растений для здоровья и уюта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поглощают вредные вещества и выделяют кислород, улучшая качество воздуха в жилых помещениях.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влажности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увлажняют воздух через процесс транспирации, что особенно важно в сухих помещениях и зимой.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комфортной атмосферы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растений повышает настроение, способствует снижению стресса и улучшает общее самочувствие людей.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Фикус, хлорофитум и спатифиллум известны своей лёгкостью в уходе и способностью очищать воздух от токсинов.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в сельском хозяйстве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 — пшеница, рис и кукуруза — обеспечивают значительную часть продовольствия во всём мире.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новых сортов растений повышает урожайность, устойчивость к болезням и неблагоприятным климатическим условиям.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также используются для производства кормов, волокон и сырья для промышленности, что важно для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 по континентам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 — главные центры видового разнообразия, с обилием эндемичных растений и богатой флорой.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мирового растительного разнообразия сосредоточена в Азии и Южной Америке, что требует особых мер охраны.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исследования биоразнообразия,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растений: основные причины и последствия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утрата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лесов приводит к исчезновению среды обитания растений и животных, снижая биологическое разнообразие в регионах.
</a:t>
            </a:r>
            <a:endParaRPr lang="en-US" sz="1220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нарушает нормальное развитие растений, ухудшая качество почв и приводя к болезням и снижению урожая.
</a:t>
            </a:r>
            <a:endParaRPr lang="en-US" sz="1274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инвазивные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появление чужеродных растений изменяют естественные экосистемы, приводя к снижению численности местных видов.
</a:t>
            </a:r>
            <a:endParaRPr lang="en-US" sz="12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растений: действия и инициативы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 — Конвенция о биологическом 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договор, направленный на сохранение видов и природных ресурсов, поддержка экологических программ по всему миру.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Создание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охраняемых природных территорий, где ограничивается деятельность человека для сохранения экосистем и редких растений.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Волонтёрские экологические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инициатив по сбору семян редких видов, высадке деревьев и мониторингу состояния флоры на местном уровне.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Образовательные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уроков и акций среди молодёжи для повышения экологической осведомлённости и вовлечения в защиту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жизни каждого из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жизни, обеспечивающая кислород, пищу и ресурсы. Их защита и разумное использование — залог здоровья планеты и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2026-05-08T08:31:00Z</dcterms:created>
  <dcterms:modified xsi:type="dcterms:W3CDTF">2026-05-08T08:31:00Z</dcterms:modified>
</cp:coreProperties>
</file>