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Якобинская диктатура во Франции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радикальных перемен, борьбы и контроля в годы Французской революции.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1793 году во Франции назрели глубокие социальные и экономические проблемы. Угроза войны и политические разногласия усилили роль радикальных якобинцев, сменивших умеренных жирондистов в борьбе за власть.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на пороге перемен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Якобинского клуба
</a:t>
            </a:r>
            <a:pPr algn="ctr" indent="0" marL="0">
              <a:lnSpc>
                <a:spcPct val="100000"/>
              </a:lnSpc>
              <a:buNone/>
            </a:pPr>
            <a:r>
              <a:rPr lang="en-US" sz="6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 был создан в 1789 году на базе Бретонского клуба и быстро стал центром радикальной мысли, объединяя третье сословие — буржуазию и активных юристов.
</a:t>
            </a:r>
            <a:endParaRPr lang="en-US" sz="1099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Социальный состав членов
</a:t>
            </a:r>
            <a:pPr algn="ctr" indent="0" marL="0">
              <a:lnSpc>
                <a:spcPct val="100000"/>
              </a:lnSpc>
              <a:buNone/>
            </a:pPr>
            <a:r>
              <a:rPr lang="en-US" sz="6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основном это были молодые прогрессивные юристы и журналисты, стремящиеся к глубоким социальным преобразованиям и ликвидации феодальных привилегий.
</a:t>
            </a:r>
            <a:endParaRPr lang="en-US" sz="1102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идеалы
</a:t>
            </a:r>
            <a:pPr algn="ctr" indent="0" marL="0">
              <a:lnSpc>
                <a:spcPct val="100000"/>
              </a:lnSpc>
              <a:buNone/>
            </a:pPr>
            <a:r>
              <a:rPr lang="en-US" sz="7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Якобинцы выступали за республиканизм, равенство всех граждан и активную борьбу против традиционных институтов, угнетающих простых людей.
</a:t>
            </a:r>
            <a:endParaRPr lang="en-US" sz="1230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и взгляды якобинцев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621650"/>
            <a:ext cx="8556900" cy="6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и функции Комитета общественного спасения
</a:t>
            </a:r>
            <a:endParaRPr lang="en-US" sz="2569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262613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Апрель 1793 года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Комитет учреждён как исполнительный орган для управления страной в условиях кризиса и войны.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28546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1793 года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Комитет начинает контролировать армию и внутренний порядок, направляя усилия на защиту революции от внутренних и внешних врагов.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94463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1793 года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полномочий Комитета включает контроль экономики, что укрепляет власть якобинцев.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060388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1794 год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Решения Комитета закрепляются законом, он становится главным символом революционной власти и централизации.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912" y="1208075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6992" y="1208075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4092" y="1208075"/>
            <a:ext cx="2130000" cy="198439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859900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потери подрывают доверие
</a:t>
            </a:r>
            <a:pPr algn="ctr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Поражения в войне с коалицией монархий ослабили позиции прежних лидеров, вызвав резкое недовольство среди населения и солдат.
</a:t>
            </a:r>
            <a:endParaRPr lang="en-US" sz="1340" dirty="0"/>
          </a:p>
        </p:txBody>
      </p:sp>
      <p:sp>
        <p:nvSpPr>
          <p:cNvPr id="8" name="Text 2"/>
          <p:cNvSpPr txBox="1"/>
          <p:nvPr/>
        </p:nvSpPr>
        <p:spPr>
          <a:xfrm>
            <a:off x="3506987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кризис усугубляется
</a:t>
            </a:r>
            <a:pPr algn="ctr" indent="0" marL="0">
              <a:lnSpc>
                <a:spcPct val="100000"/>
              </a:lnSpc>
              <a:buNone/>
            </a:pPr>
            <a:r>
              <a:rPr lang="en-US" sz="6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Возросшая инфляция и дефицит продовольствия, особенно хлеба, сделали жизнь большинства граждан крайне тяжелой, что порождало протесты и нестабильность.
</a:t>
            </a:r>
            <a:endParaRPr lang="en-US" sz="1191" dirty="0"/>
          </a:p>
        </p:txBody>
      </p:sp>
      <p:sp>
        <p:nvSpPr>
          <p:cNvPr id="9" name="Text 3"/>
          <p:cNvSpPr txBox="1"/>
          <p:nvPr/>
        </p:nvSpPr>
        <p:spPr>
          <a:xfrm>
            <a:off x="6154094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жирондистской партии
</a:t>
            </a:r>
            <a:pPr algn="ctr" indent="0" marL="0">
              <a:lnSpc>
                <a:spcPct val="100000"/>
              </a:lnSpc>
              <a:buNone/>
            </a:pPr>
            <a:r>
              <a:rPr lang="en-US" sz="6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Утрата влияния умеренных жирондистов из-за внутренних разногласий позволила радикальным якобинцам силой занять ключевые правительственные посты.
</a:t>
            </a:r>
            <a:endParaRPr lang="en-US" sz="1191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7500"/>
            <a:ext cx="85170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прихода якобинцев к власти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9296" y="608550"/>
            <a:ext cx="3077700" cy="3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события якобинской диктатуры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518049" y="1318446"/>
            <a:ext cx="2244300" cy="12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Октябрь 1793 года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нового республиканского календаря, который отменяет старые традиционные праздники и символы монархии.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819308" y="93948"/>
            <a:ext cx="2244300" cy="12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Июль 1793 года
</a:t>
            </a:r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Якобинцы полностью берут контроль над властью, устраняя оппозицию и усиливая революционный курс.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819308" y="2528973"/>
            <a:ext cx="2244300" cy="12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Июнь – июль 1794 года
</a:t>
            </a:r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Великого террора, когда казни противников революции достигают максимума, царит атмосфера страха.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518049" y="3758235"/>
            <a:ext cx="2244300" cy="12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июля 1794 года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Термидорианский переворот приводит к падению Робеспьера и окончанию самой репрессивной фазы революции.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власть сосредоточена в руках Национального Конвента и двух ключевых комитетов: общественного спасения и общественной безопасности.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власти при якобинцах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органы самоуправления фактически ликвидированы, что усиливает контроль Парижа над провинциями.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Исполнительная власть расширена за счёт ограничения полномочий законодательных органов, что повышало эффективность, но снижало демократичность.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централизация способствовала быстрому принятию решений, но также увеличила риск злоупотреблений и произвола.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террора
</a:t>
            </a:r>
            <a:pPr algn="ctr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революционных трибуналов позволило быстро судить обвиняемых, часто без весомых доказательств, что способствовало массовым казням.
</a:t>
            </a:r>
            <a:endParaRPr lang="en-US" sz="1198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Психологический эффект
</a:t>
            </a:r>
            <a:pPr algn="ctr" indent="0" marL="0">
              <a:lnSpc>
                <a:spcPct val="100000"/>
              </a:lnSpc>
              <a:buNone/>
            </a:pPr>
            <a:r>
              <a:rPr lang="en-US" sz="7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перед арестом и смертной казнью привёл к усилению дисциплины и подавлению инакомыслия среди населения и власти.
</a:t>
            </a:r>
            <a:endParaRPr lang="en-US" sz="1244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контроля
</a:t>
            </a:r>
            <a:pPr algn="ctr" indent="0" marL="0">
              <a:lnSpc>
                <a:spcPct val="100000"/>
              </a:lnSpc>
              <a:buNone/>
            </a:pPr>
            <a:r>
              <a:rPr lang="en-US" sz="7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Террор стал способом консолидации власти якобинцев, сокрушая любую оппозицию как реальную, так и воображаемую.
</a:t>
            </a:r>
            <a:endParaRPr lang="en-US" sz="1265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Террор: инструмент политического контроля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2989800"/>
            <a:ext cx="5252100" cy="20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1400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казней в Париже за шесть недель в период пика репрессий демонстрируют масштабы жестокости режима.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357200" y="529175"/>
            <a:ext cx="4214700" cy="184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июнь-июль 1794 года в Париже были казнены около 1400 человек, что стало рекордным количеством за короткий срок.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Архивы Национального конвента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572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912" y="1208075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6992" y="1208075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4092" y="1208075"/>
            <a:ext cx="2130000" cy="198439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859900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Максимилиан Робеспьер
</a:t>
            </a:r>
            <a:pPr algn="ctr" indent="0" marL="0">
              <a:lnSpc>
                <a:spcPct val="100000"/>
              </a:lnSpc>
              <a:buNone/>
            </a:pPr>
            <a:r>
              <a:rPr lang="en-US" sz="7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лидер якобинцев, известный своей идеалистической позицией и решительным применением террора для защиты революции.
</a:t>
            </a:r>
            <a:endParaRPr lang="en-US" sz="1344" dirty="0"/>
          </a:p>
        </p:txBody>
      </p:sp>
      <p:sp>
        <p:nvSpPr>
          <p:cNvPr id="8" name="Text 2"/>
          <p:cNvSpPr txBox="1"/>
          <p:nvPr/>
        </p:nvSpPr>
        <p:spPr>
          <a:xfrm>
            <a:off x="3506987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Жорж Дантон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из основателей Комитета общественного спасения, активный политик, призывавший к умеренности перед ростом репрессий.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154094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Жан-Поль Марат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Журналист и публицист, через газету «Друг народа» мобилизовывал массы, вдохновляя на радикальные действия.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7500"/>
            <a:ext cx="85170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фигуры якобинской власти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октябре 1793 года введён новый Республиканский календарь, заменивший традиционный и отменивший религиозные праздники, что подчеркивало светский характер новой власти.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о максимуме цен, принятый в сентябре 1793 года, ограничил стоимость хлеба и основных товаров, чтобы сдержать инфляцию и облегчить экономическую ситуацию для беднейших слоёв населения.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о подозреваемых расширил круг лиц, подлежащих аресту без доказательств, что позволило революционным трибуналам активнее бороться с предполагаемыми врагами революции.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Законодательные меры и декреты периода диктатуры
</a:t>
            </a:r>
            <a:endParaRPr lang="en-US" sz="2938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данные подтверждают масштабные репрессии, которые сопровождали политическую нестабильность и усиливали страх в обществе.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число казней и арестов свидетельствует о жёстком контроле и подавлении любых форм несогласия во время якобинской диктатуры.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архивы Французской революции, 1793–1794 гг.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Террор и массовые казни: цифры и иллюстрации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663766"/>
            <a:ext cx="4328400" cy="223421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отличия между двумя главными политическими силами революции отражают их подходы к власти, правам и методам управления.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Жирондисты стремились к более либеральному управлению, тогда как якобинцы установили строгий контроль и радикальные преобразования.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эпохи Французской революции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жирондистов и якобинцев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Республиканского календаря заменило привычные месяцы и праздники, отражая новые республиканские ценности и дистанцирование от церкви.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64125" y="274450"/>
            <a:ext cx="7462800" cy="5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преобразования эпохи якобинцев
</a:t>
            </a:r>
            <a:endParaRPr lang="en-US" sz="2827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067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Национализация церковного и эмигрантского имущества обеспечила финансирование армии и бюджетных нужд революции.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430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Отмена феодальных повинностей ликвидировала старые социальные привилегии, открывая путь к большей социальной справедливости.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430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Всеобщий военный призыв (леве эн массе) мобилизовал население Франции для защиты революции от внешних и внутренних врагов.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Закрытие церквей и новые религиозные культы
</a:t>
            </a:r>
            <a:pPr algn="ctr" indent="0" marL="0">
              <a:lnSpc>
                <a:spcPct val="100000"/>
              </a:lnSpc>
              <a:buNone/>
            </a:pPr>
            <a:r>
              <a:rPr lang="en-US" sz="5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Якобинцы массово закрывали церкви и вводили альтернативные культы — Культ Разума и Культ Верховного Существа, чтобы заменить традиционные религиозные практики светскими идеалами.
</a:t>
            </a:r>
            <a:endParaRPr lang="en-US" sz="949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антирелигиозные праздники
</a:t>
            </a:r>
            <a:pPr algn="ctr" indent="0" marL="0">
              <a:lnSpc>
                <a:spcPct val="100000"/>
              </a:lnSpc>
              <a:buNone/>
            </a:pPr>
            <a:r>
              <a:rPr lang="en-US" sz="5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Париже и других городах устраивались яркие праздники в честь разума и революционных ценностей, которые заменяли церковные торжества и укрепляли идеологию режима.
</a:t>
            </a:r>
            <a:endParaRPr lang="en-US" sz="1028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Изъятие церковных реликвий и уменьшение влияния духовенства
</a:t>
            </a:r>
            <a:pPr algn="ctr" indent="0" marL="0">
              <a:lnSpc>
                <a:spcPct val="100000"/>
              </a:lnSpc>
              <a:buNone/>
            </a:pPr>
            <a:r>
              <a:rPr lang="en-US" sz="5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Реликвии изымались, а духовенство утрачивало прежние права и роль в обществе, что позволяло революционным властям усилить светский контроль и уменьшить влияние церкви.
</a:t>
            </a:r>
            <a:endParaRPr lang="en-US" sz="965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Религиозная политика во времена якобинской диктатуры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максимальных цен на хлеб и продукты первой необходимости помогло сдержать рост цен и предотвратить голод среди населения.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63981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политика якобинцев
</a:t>
            </a:r>
            <a:endParaRPr lang="en-US" sz="2979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598062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Строгий контроль над продажей и распределением зерна обеспечивал адекватное снабжение городов и армии в условиях войны и блокады.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838899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Национализация имущества эмигрантов финансировала государственные нужды, а борьба с инфляцией снижала социальное напряжение в период кризиса.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912" y="1208075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6992" y="1208075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4092" y="1208075"/>
            <a:ext cx="2130000" cy="198439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859900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Восстание в Вандее – защитники традиций
</a:t>
            </a:r>
            <a:pPr algn="ctr" indent="0" marL="0">
              <a:lnSpc>
                <a:spcPct val="100000"/>
              </a:lnSpc>
              <a:buNone/>
            </a:pPr>
            <a:r>
              <a:rPr lang="en-US" sz="7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Вандея восстала против мобилизации и антирелигиозной политики якобинцев, что привело к ожесточённым боям и массовым репрессиям в регионе.
</a:t>
            </a:r>
            <a:endParaRPr lang="en-US" sz="1248" dirty="0"/>
          </a:p>
        </p:txBody>
      </p:sp>
      <p:sp>
        <p:nvSpPr>
          <p:cNvPr id="8" name="Text 2"/>
          <p:cNvSpPr txBox="1"/>
          <p:nvPr/>
        </p:nvSpPr>
        <p:spPr>
          <a:xfrm>
            <a:off x="3506987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Бунты в Лионе — протест против централизации
</a:t>
            </a:r>
            <a:pPr algn="ctr" indent="0" marL="0">
              <a:lnSpc>
                <a:spcPct val="100000"/>
              </a:lnSpc>
              <a:buNone/>
            </a:pPr>
            <a:r>
              <a:rPr lang="en-US" sz="6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Лиона подняли восстание из-за усиления центральной власти и экономических трудностей, которое было жестоко подавлено революционными войсками.
</a:t>
            </a:r>
            <a:endParaRPr lang="en-US" sz="1191" dirty="0"/>
          </a:p>
        </p:txBody>
      </p:sp>
      <p:sp>
        <p:nvSpPr>
          <p:cNvPr id="9" name="Text 3"/>
          <p:cNvSpPr txBox="1"/>
          <p:nvPr/>
        </p:nvSpPr>
        <p:spPr>
          <a:xfrm>
            <a:off x="6154094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Восстания в Бордо и борьба за местные права
</a:t>
            </a:r>
            <a:pPr algn="ctr" indent="0" marL="0">
              <a:lnSpc>
                <a:spcPct val="100000"/>
              </a:lnSpc>
              <a:buNone/>
            </a:pPr>
            <a:r>
              <a:rPr lang="en-US" sz="6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Бордо вспыхнули восстания против вмешательства Конвента и политических репрессий, сопровождавшиеся массовыми казнями и разрушением городских кварталов.
</a:t>
            </a:r>
            <a:endParaRPr lang="en-US" sz="1191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7500"/>
            <a:ext cx="85170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Сопротивление якобинской диктатуре: региональные восстания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271502"/>
            <a:ext cx="85569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якобинской диктатуры и её завершение
</a:t>
            </a:r>
            <a:endParaRPr lang="en-US" sz="2988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06901" y="3096732"/>
            <a:ext cx="2596339" cy="14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июля 1794 года — Термидорианский переворот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Робеспьер и его сторонники арестованы и казнены, что положило конец периоду ужесточения террора и радикальных реформ.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273827" y="3096732"/>
            <a:ext cx="2596339" cy="14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Август-сентябрь 1794 — Отмена некоторых революционных законов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Начинается освобождение заключённых и пересмотр законов, ранее ограничивавших свободы и расширявших полномочия органов власти.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40752" y="3096732"/>
            <a:ext cx="2596339" cy="14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Установление Термидорианского Конвента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Формируется более умеренный режим, направленный на стабилизацию страны и ослабление централизации и репрессий.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7200" y="608550"/>
            <a:ext cx="2551200" cy="3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Долгосрочные последствия для Франции и Европы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512250" y="608550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идей гражданских прав и равенства расширило политический горизонт Европы, став основой для будущих демократических реформ.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12250" y="1980154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Усилилась практика использования политического насилия, что оказало влияние на последующие революционные движения в Европе.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512250" y="3351758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централизованного административного устройства и социальных институтов во Франции заложило основу модернизации государства.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значение якобинской диктатуры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Якобинская диктатура сочетала стремление к равенству с суровыми репрессиями, оставив важные уроки о рисках власти и повлияв на развитие европейской политической культуры.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2026-05-10T17:14:23Z</dcterms:created>
  <dcterms:modified xsi:type="dcterms:W3CDTF">2026-05-10T17:14:23Z</dcterms:modified>
</cp:coreProperties>
</file>